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76" r:id="rId3"/>
    <p:sldId id="280" r:id="rId4"/>
    <p:sldId id="281" r:id="rId5"/>
    <p:sldId id="332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59FBB-C20E-4386-BBDA-2252A2198EA0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3CE8B-9BA6-43F7-BD98-73218D6C4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6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</a:t>
            </a:r>
            <a:r>
              <a:rPr lang="en-GB" baseline="0" dirty="0"/>
              <a:t> section introduces signs of health and illness starting with the basic signs of health to look for during daily checks.</a:t>
            </a:r>
          </a:p>
          <a:p>
            <a:r>
              <a:rPr lang="en-GB" baseline="0" dirty="0"/>
              <a:t>It then touches on preventative methods such as vaccination and the importance of disease prevention (bio-security)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353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Signs of health</a:t>
            </a:r>
          </a:p>
          <a:p>
            <a:r>
              <a:rPr lang="en-GB" dirty="0"/>
              <a:t>In</a:t>
            </a:r>
            <a:r>
              <a:rPr lang="en-GB" baseline="0" dirty="0"/>
              <a:t> small groups discuss what signs of health they would look for in the horse</a:t>
            </a:r>
          </a:p>
          <a:p>
            <a:r>
              <a:rPr lang="en-GB" baseline="0" dirty="0"/>
              <a:t>Starting with the headings : eyes, nostrils, appetite which are in the participants booklets</a:t>
            </a:r>
          </a:p>
          <a:p>
            <a:r>
              <a:rPr lang="en-GB" baseline="0" dirty="0"/>
              <a:t>Create a master list and discuss each point raised</a:t>
            </a:r>
          </a:p>
          <a:p>
            <a:r>
              <a:rPr lang="en-GB" baseline="0" dirty="0"/>
              <a:t>Participants to fill in booklet with signs of health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4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in small groups the headings: Body, Legs, General appearance, Droppings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Create a master list </a:t>
            </a:r>
            <a:r>
              <a:rPr lang="en-GB" baseline="0" dirty="0"/>
              <a:t>on flip chart/white board </a:t>
            </a:r>
            <a:r>
              <a:rPr lang="en-GB" dirty="0"/>
              <a:t>and discuss each point</a:t>
            </a:r>
            <a:r>
              <a:rPr lang="en-GB" baseline="0" dirty="0"/>
              <a:t> raised</a:t>
            </a:r>
          </a:p>
          <a:p>
            <a:r>
              <a:rPr lang="en-GB" baseline="0" dirty="0"/>
              <a:t>Participants to write notes in their booklets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4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Prevention</a:t>
            </a:r>
            <a:r>
              <a:rPr lang="en-GB" baseline="0" dirty="0"/>
              <a:t> is better than cure… as a group discuss why – include humans as well as animals!</a:t>
            </a:r>
          </a:p>
          <a:p>
            <a:r>
              <a:rPr lang="en-GB" baseline="0" dirty="0"/>
              <a:t>Ask the group if they are aware of any vaccinations available for horses?</a:t>
            </a:r>
          </a:p>
          <a:p>
            <a:r>
              <a:rPr lang="en-GB" baseline="0" dirty="0"/>
              <a:t>Briefly discuss Equine Flu symptoms.  Include the recent outbreak and how it has affected the equine world  </a:t>
            </a:r>
          </a:p>
          <a:p>
            <a:r>
              <a:rPr lang="en-GB" baseline="0" dirty="0"/>
              <a:t>Briefly discuss tetanus symptoms – can affect horses and humans! </a:t>
            </a:r>
          </a:p>
          <a:p>
            <a:endParaRPr lang="en-GB" baseline="0" dirty="0"/>
          </a:p>
          <a:p>
            <a:r>
              <a:rPr lang="en-GB" baseline="0" dirty="0"/>
              <a:t>Discuss the initial vaccination programme for flu and tetanus and the boosters required after.  </a:t>
            </a:r>
          </a:p>
          <a:p>
            <a:r>
              <a:rPr lang="en-GB" baseline="0" dirty="0"/>
              <a:t>If possible have a look at some vaccination records and work out the initial course and which are flu and flu/tetanus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11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the group what they understand by the term Disease prevention</a:t>
            </a:r>
          </a:p>
          <a:p>
            <a:r>
              <a:rPr lang="en-GB" dirty="0"/>
              <a:t>Ask the group</a:t>
            </a:r>
            <a:r>
              <a:rPr lang="en-GB" baseline="0" dirty="0"/>
              <a:t> if they can think of any issues with people touching horses around a yard, sharing equipment between horses, letting unknown horses touch each other at competitions/events, bringing new horses onto a yard?</a:t>
            </a:r>
          </a:p>
          <a:p>
            <a:r>
              <a:rPr lang="en-GB" baseline="0" dirty="0"/>
              <a:t>Can they think of any biosecurity rules in place at a yard</a:t>
            </a:r>
          </a:p>
          <a:p>
            <a:r>
              <a:rPr lang="en-GB" baseline="0" dirty="0"/>
              <a:t>Discuss each of the points on the infographic and how they can help to prevent the spread of disease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09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quiz </a:t>
            </a:r>
            <a:r>
              <a:rPr lang="en-GB" baseline="0" dirty="0"/>
              <a:t>is very informal and is not designed to be a test.  Answers can be written or verbal and space is available for participants to write answers in their booklets.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baseline="0" dirty="0"/>
              <a:t>Suggested answers: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baseline="0" dirty="0"/>
              <a:t>Any four for each from session discussions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baseline="0" dirty="0"/>
              <a:t>Equine flu and Tetanus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baseline="0" dirty="0"/>
              <a:t>Flu – every 6 months, Tetanus – every 2 years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baseline="0" dirty="0"/>
              <a:t>Disease can be passed between horses</a:t>
            </a:r>
          </a:p>
          <a:p>
            <a:pPr marL="3886200" marR="0" lvl="8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baseline="0" dirty="0"/>
              <a:t>Any 2 suggestions from discussions in session or the disease prevention poster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/>
          </a:p>
          <a:p>
            <a:pPr marL="3657600" lvl="8" indent="0" algn="l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4D6A2-24F2-43A9-B46E-EC2A6A322DB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86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C00C-6739-42B4-96B8-838D4BE5F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F7C8F-654B-45EA-BD9D-7A148EFFC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641E1-FCD4-4380-A484-3579D363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E2B16-BC4C-4602-A725-4B8039D2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DA37D-F916-4922-BA86-2B77D752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40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8E83-10C1-45C4-A170-8A9888F4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FC523-2930-407C-9139-905E51B72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806A0-4209-4C1C-8BD7-3AAAE726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DE6A-F2AA-49E1-9458-BBFEE53C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1B7C8-3EB1-4F81-B39B-4C91FDEF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3AE7C-85B7-46BF-8946-C36C4A244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362ED3-B63D-41F0-BD69-FFCEE91B8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293B4-3FEE-4926-AEFA-47B8D24EB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73296-FC1E-449A-958D-762879BE6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AC4EA-AFA7-4EC1-8908-C0F7B7CD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1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5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1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11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2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9F16-37BD-40ED-B054-2C4AEECD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3D0B-348B-489E-B363-E7904957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30336-A06F-4547-9B1B-85846014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47956-5465-4FF7-B0F7-B4ABCEE2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0C1F6-E11F-40A8-81BE-E3892AB2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803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20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18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133B6-A3EC-48F7-A867-2126B90D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BA9D-3969-4915-8D39-FC0E5B5DE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2C7AC-17CF-4853-9EB2-DF91D6B7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DC1DB-10F5-416A-9DB4-E138E440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59CF2-00E1-484C-A4A1-12E1C4B0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6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A7C6-2BFB-4C22-8FCB-0D01AA20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9B7D6-1654-4FC4-943C-978CDFCCC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D7C00-81BF-47AC-82CE-76528AC29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6502C-95D1-4785-9878-88FCAF30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40704-6145-466F-91D9-09F98E359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24D70-7801-4C29-9503-7986A01D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3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C1AB-3DC9-447C-99DB-160943BF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515AF-029C-45AF-88E4-8064E99E0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59B9E-BF25-4A57-8371-87C25B43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9B530-3294-4EEB-811F-CAC19663E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8A71D9-BE98-4E3B-AC74-D8010F87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10AD4-E9A7-48F9-8519-3A30D4F6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51967B-519A-4A3A-A024-767CDE12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695E9-63CA-44DB-9FF9-CBBB6471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9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7B5A2-ED9C-41AB-AC4D-47C46982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88EBA-61F3-4A7C-9CB7-6F4DA8F7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02CAA-3607-419A-94A7-F475E248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CB556-D3DB-4ACB-99B5-8F190EDA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4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357F9-EBD3-4DF9-B87C-80B6357E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773E0-92B9-41D6-B2F5-33973A8A5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14186-60D1-43D1-82A1-87A4234A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8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92D4-3EB4-4713-B919-25153552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E4097-A643-436D-9615-2B1F9B597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B8D22-F3DA-4E1E-B2F6-1BFDD6C33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C5376-A207-4BC1-9B28-CABE5FC4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9522A-3425-466B-92BC-03BBAE2D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F2380-8B64-438D-8AC3-4D908C05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C32B-F9E7-4744-AAAC-A7E55A54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D1398-BEFC-418E-BB06-FB1696782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FB926-E8E9-4D49-A38A-66C0801B0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6D88F-2D3E-41D0-86E3-01D0BB87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70003-9D9A-4DAC-BC2C-0FAC41D1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38D1E-DD9B-42F5-B8C5-AE2BA444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2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EBCC2-7F07-4167-8B17-34B74074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E6F05-0636-4F43-B9E0-45DEE1F22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F47CE-9889-488B-9946-F16DFF688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CA57-AA34-4C2A-9782-4EF5FB7FE256}" type="datetimeFigureOut">
              <a:rPr lang="en-GB" smtClean="0"/>
              <a:t>04/02/2020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A0A02-A46A-451A-A0C5-58622DC77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A217E-FF20-448E-BD83-49E8711BC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4A0C-8C8E-430D-8B2F-493DE39B9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63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0C912-480B-4701-922C-E9D746505C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7AD2-DDD8-4B7F-B595-D14C65BC77B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328"/>
            <a:ext cx="12192000" cy="21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3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Horse Knowledge</a:t>
            </a:r>
            <a:br>
              <a:rPr lang="en-GB" dirty="0"/>
            </a:br>
            <a:r>
              <a:rPr lang="en-GB" dirty="0"/>
              <a:t>Signs of health</a:t>
            </a:r>
          </a:p>
        </p:txBody>
      </p:sp>
      <p:pic>
        <p:nvPicPr>
          <p:cNvPr id="1026" name="Picture 2" descr="\\sol\Groups$\Development Team\Recreational courses\BHS Challenge\Challenge Awards\First Aid for Horses Challenge Award\DSC_1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556793"/>
            <a:ext cx="7092280" cy="472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8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bhs-fs03\Photo\Marketing\Wellington\1279-WELLINGTON_HIGH_RES-60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6" t="23750" r="30274" b="43373"/>
          <a:stretch/>
        </p:blipFill>
        <p:spPr bwMode="auto">
          <a:xfrm>
            <a:off x="2063552" y="1196752"/>
            <a:ext cx="3196420" cy="482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3992" y="1039893"/>
            <a:ext cx="3888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EYES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Bright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Open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NOSTRILS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Relaxed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APPETITE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Eating and drinking normal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Chewing evenly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Not dropping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696" y="26064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/>
              </a:rPr>
              <a:t>Signs of good health</a:t>
            </a:r>
          </a:p>
        </p:txBody>
      </p:sp>
    </p:spTree>
    <p:extLst>
      <p:ext uri="{BB962C8B-B14F-4D97-AF65-F5344CB8AC3E}">
        <p14:creationId xmlns:p14="http://schemas.microsoft.com/office/powerpoint/2010/main" val="35630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Signs of good health</a:t>
            </a:r>
          </a:p>
        </p:txBody>
      </p:sp>
      <p:pic>
        <p:nvPicPr>
          <p:cNvPr id="4098" name="Picture 2" descr="\\bhs-fs03\Photo\Marketing\Wellington\1279-WELLINGTON_HIGH_RES-6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23545" r="30685" b="21387"/>
          <a:stretch/>
        </p:blipFill>
        <p:spPr bwMode="auto">
          <a:xfrm>
            <a:off x="1919536" y="1556793"/>
            <a:ext cx="4634630" cy="33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6080" y="1235551"/>
            <a:ext cx="3240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Ideal 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Shiny coat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No lumps, swellings, heat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Standing evenly on all four legs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No heat, lumps, bumps, swellings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Moving normally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General appearance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Alert and interested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Muscles relaxed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r>
              <a:rPr lang="en-GB" dirty="0">
                <a:solidFill>
                  <a:prstClr val="black"/>
                </a:solidFill>
                <a:latin typeface="Calibri"/>
              </a:rPr>
              <a:t>Droppings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Firm, break when hit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Normal 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81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302C-C482-49FE-ACE3-747336613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Signs of ill health</a:t>
            </a:r>
          </a:p>
        </p:txBody>
      </p:sp>
      <p:pic>
        <p:nvPicPr>
          <p:cNvPr id="7" name="Picture 6" descr="A horse standing in front of a building&#10;&#10;Description automatically generated">
            <a:extLst>
              <a:ext uri="{FF2B5EF4-FFF2-40B4-BE49-F238E27FC236}">
                <a16:creationId xmlns:a16="http://schemas.microsoft.com/office/drawing/2014/main" id="{B9939904-9E3E-4024-98B0-3DCC843C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9838" r="7476" b="6294"/>
          <a:stretch/>
        </p:blipFill>
        <p:spPr>
          <a:xfrm>
            <a:off x="1775520" y="1124744"/>
            <a:ext cx="4184578" cy="3031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070C80-01F3-49B6-B71E-DC9F2B4580B5}"/>
              </a:ext>
            </a:extLst>
          </p:cNvPr>
          <p:cNvSpPr txBox="1"/>
          <p:nvPr/>
        </p:nvSpPr>
        <p:spPr>
          <a:xfrm>
            <a:off x="6240016" y="126876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Eyes: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Cloudy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Partially closed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05844-F021-4AEF-AC40-B5DBCAFCE7E2}"/>
              </a:ext>
            </a:extLst>
          </p:cNvPr>
          <p:cNvSpPr txBox="1"/>
          <p:nvPr/>
        </p:nvSpPr>
        <p:spPr>
          <a:xfrm>
            <a:off x="8328248" y="126876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Nostrils: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Blood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Flared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1FD41-936A-4529-99E9-14206C8CE699}"/>
              </a:ext>
            </a:extLst>
          </p:cNvPr>
          <p:cNvSpPr txBox="1"/>
          <p:nvPr/>
        </p:nvSpPr>
        <p:spPr>
          <a:xfrm>
            <a:off x="6240016" y="2640587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Appetite: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Not eating or drinking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Eating or drinking 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Very firm or loose droppings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5382E8-0B30-4161-B9C5-DE0ACC87D41C}"/>
              </a:ext>
            </a:extLst>
          </p:cNvPr>
          <p:cNvSpPr txBox="1"/>
          <p:nvPr/>
        </p:nvSpPr>
        <p:spPr>
          <a:xfrm>
            <a:off x="8472264" y="2640587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Body: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Underweight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Overweight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Tight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Dull coat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6A48A-7F65-436F-9D82-7986E7437802}"/>
              </a:ext>
            </a:extLst>
          </p:cNvPr>
          <p:cNvSpPr txBox="1"/>
          <p:nvPr/>
        </p:nvSpPr>
        <p:spPr>
          <a:xfrm>
            <a:off x="1809258" y="4266587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Legs: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Limping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Not able to stand evenly when asked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Swellings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Cuts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E282B9-BCDE-470B-9621-FF3967B762D8}"/>
              </a:ext>
            </a:extLst>
          </p:cNvPr>
          <p:cNvSpPr txBox="1"/>
          <p:nvPr/>
        </p:nvSpPr>
        <p:spPr>
          <a:xfrm>
            <a:off x="4799856" y="4826676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General appearance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Quiet/withdrawn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Lack of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Tight muscles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59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Preventing the spread of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340769"/>
            <a:ext cx="8229600" cy="4997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Equine flu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/>
              <a:t>Highly contagious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/>
              <a:t>Can be transferred from horse to horse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/>
              <a:t>Signs include: coughing, nasal discharge and high temperature</a:t>
            </a:r>
          </a:p>
          <a:p>
            <a:pPr marL="742950" lvl="2" indent="-342900">
              <a:buFont typeface="Courier New" panose="02070309020205020404" pitchFamily="49" charset="0"/>
              <a:buChar char="o"/>
            </a:pPr>
            <a:r>
              <a:rPr lang="en-GB" dirty="0"/>
              <a:t>Vaccination greatly reduces the symptoms </a:t>
            </a:r>
          </a:p>
          <a:p>
            <a:pPr marL="400050" lvl="2" indent="0">
              <a:buNone/>
            </a:pPr>
            <a:r>
              <a:rPr lang="en-GB" sz="3200" dirty="0"/>
              <a:t>Tetanus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GB" sz="2600" dirty="0"/>
              <a:t>Can be fatal 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GB" sz="2600" dirty="0"/>
              <a:t>Horses more susceptible because of the environment 	they live in</a:t>
            </a:r>
          </a:p>
          <a:p>
            <a:pPr marL="857250" lvl="2" indent="-457200">
              <a:buFont typeface="Courier New" panose="02070309020205020404" pitchFamily="49" charset="0"/>
              <a:buChar char="o"/>
            </a:pPr>
            <a:r>
              <a:rPr lang="en-GB" sz="2600" dirty="0"/>
              <a:t>Vaccination offers complete protection</a:t>
            </a:r>
          </a:p>
        </p:txBody>
      </p:sp>
    </p:spTree>
    <p:extLst>
      <p:ext uri="{BB962C8B-B14F-4D97-AF65-F5344CB8AC3E}">
        <p14:creationId xmlns:p14="http://schemas.microsoft.com/office/powerpoint/2010/main" val="27656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Disease prevention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24744"/>
            <a:ext cx="51125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List four signs of good and ill health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two illnesses can be vaccinated against in the UK?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often are booster vaccinations required for each of these illnesses?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is it not a good idea to share brushes between horses on a yard?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List two things you can do to prevent the spread of disease between horses on the yard</a:t>
            </a:r>
          </a:p>
        </p:txBody>
      </p:sp>
    </p:spTree>
    <p:extLst>
      <p:ext uri="{BB962C8B-B14F-4D97-AF65-F5344CB8AC3E}">
        <p14:creationId xmlns:p14="http://schemas.microsoft.com/office/powerpoint/2010/main" val="403916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Widescreen</PresentationFormat>
  <Paragraphs>116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3_Office Theme</vt:lpstr>
      <vt:lpstr>Horse Knowledge Signs of health</vt:lpstr>
      <vt:lpstr>PowerPoint Presentation</vt:lpstr>
      <vt:lpstr>Signs of good health</vt:lpstr>
      <vt:lpstr>Signs of ill health</vt:lpstr>
      <vt:lpstr>Preventing the spread of disease</vt:lpstr>
      <vt:lpstr>Disease prevention</vt:lpstr>
      <vt:lpstr>Quick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 Knowledge Signs of health</dc:title>
  <dc:creator>Janice Wyatt</dc:creator>
  <cp:lastModifiedBy>Janice Wyatt</cp:lastModifiedBy>
  <cp:revision>1</cp:revision>
  <dcterms:created xsi:type="dcterms:W3CDTF">2020-02-04T12:11:35Z</dcterms:created>
  <dcterms:modified xsi:type="dcterms:W3CDTF">2020-02-04T12:11:40Z</dcterms:modified>
</cp:coreProperties>
</file>