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96" r:id="rId3"/>
    <p:sldId id="310" r:id="rId4"/>
    <p:sldId id="297" r:id="rId5"/>
    <p:sldId id="299" r:id="rId6"/>
    <p:sldId id="300" r:id="rId7"/>
    <p:sldId id="298" r:id="rId8"/>
    <p:sldId id="311" r:id="rId9"/>
    <p:sldId id="312" r:id="rId10"/>
    <p:sldId id="330" r:id="rId11"/>
    <p:sldId id="328" r:id="rId12"/>
    <p:sldId id="301" r:id="rId13"/>
    <p:sldId id="302" r:id="rId14"/>
    <p:sldId id="304" r:id="rId15"/>
    <p:sldId id="303" r:id="rId16"/>
    <p:sldId id="305" r:id="rId17"/>
    <p:sldId id="306" r:id="rId18"/>
    <p:sldId id="307" r:id="rId19"/>
    <p:sldId id="308" r:id="rId20"/>
    <p:sldId id="30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F6B71-A68E-4B32-A4E4-60EF99ECFB46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89577-E878-4CA0-9716-E9D377CEAB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29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section covers the basic fields checks and</a:t>
            </a:r>
            <a:r>
              <a:rPr lang="en-GB" baseline="0" dirty="0"/>
              <a:t> routine field care to ensure the field is suitable and safe to use.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4D6A2-24F2-43A9-B46E-EC2A6A322DB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83245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 a group ask for ideas of any other checks they might want to carry out to ensure the field is safe</a:t>
            </a:r>
            <a:r>
              <a:rPr lang="en-GB" baseline="0" dirty="0"/>
              <a:t> and suitable</a:t>
            </a:r>
          </a:p>
          <a:p>
            <a:r>
              <a:rPr lang="en-GB" baseline="0" dirty="0"/>
              <a:t>Make a list to ad to the ones on the slide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4D6A2-24F2-43A9-B46E-EC2A6A322DB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451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section is an introduction</a:t>
            </a:r>
            <a:r>
              <a:rPr lang="en-GB" baseline="0" dirty="0"/>
              <a:t> to recognising common plants that are poisonous to horses</a:t>
            </a:r>
          </a:p>
          <a:p>
            <a:r>
              <a:rPr lang="en-GB" baseline="0" dirty="0"/>
              <a:t>Remind the group that some are also toxic to humans so care must be taken when removing them</a:t>
            </a:r>
          </a:p>
          <a:p>
            <a:endParaRPr lang="en-GB" dirty="0"/>
          </a:p>
          <a:p>
            <a:r>
              <a:rPr lang="en-GB" dirty="0"/>
              <a:t>A selection of plants and trees are shown on the following slides, the same pictures are in the booklet with space to write the name underneath. Show</a:t>
            </a:r>
            <a:r>
              <a:rPr lang="en-GB" baseline="0" dirty="0"/>
              <a:t> the group each picture and ask if they recognise it.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4D6A2-24F2-43A9-B46E-EC2A6A322DB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71019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Ragwort</a:t>
            </a:r>
          </a:p>
          <a:p>
            <a:r>
              <a:rPr lang="en-GB" dirty="0"/>
              <a:t>Describe what to look for – rosette stage and the yellow flowers</a:t>
            </a:r>
          </a:p>
          <a:p>
            <a:r>
              <a:rPr lang="en-GB" dirty="0"/>
              <a:t>If possible</a:t>
            </a:r>
            <a:r>
              <a:rPr lang="en-GB" baseline="0" dirty="0"/>
              <a:t> look at the ragwort toolkit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4D6A2-24F2-43A9-B46E-EC2A6A322DB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9603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4D6A2-24F2-43A9-B46E-EC2A6A322DB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51855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4D6A2-24F2-43A9-B46E-EC2A6A322DB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6740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4D6A2-24F2-43A9-B46E-EC2A6A322DB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52500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This quiz </a:t>
            </a:r>
            <a:r>
              <a:rPr lang="en-GB" baseline="0" dirty="0"/>
              <a:t>is very informal and is not designed to be a test.  Answers can be written or verbal and there is space in the booklet for participants to write their answers.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Suggested answers: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aseline="0" dirty="0"/>
              <a:t>Any 3 acceptable from the list in the booklet or discussed in session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aseline="0" dirty="0"/>
              <a:t>Any 2 acceptable from the booklet or covered in the session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aseline="0" dirty="0"/>
              <a:t>It can cut them if they lean on it, rip rugs, or any other acceptable answer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aseline="0" dirty="0"/>
              <a:t>And 2 from the list in the booklet or covered in the session.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4D6A2-24F2-43A9-B46E-EC2A6A322DB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160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Ask the group if they are aware of how much grazing</a:t>
            </a:r>
            <a:r>
              <a:rPr lang="en-GB" baseline="0" dirty="0"/>
              <a:t> is recommended for a horse. What could happen if there is not enough grazing/ too much grazing?</a:t>
            </a:r>
          </a:p>
          <a:p>
            <a:endParaRPr lang="en-GB" dirty="0"/>
          </a:p>
          <a:p>
            <a:r>
              <a:rPr lang="en-GB" dirty="0"/>
              <a:t>Ask the group to think about what kind</a:t>
            </a:r>
            <a:r>
              <a:rPr lang="en-GB" baseline="0" dirty="0"/>
              <a:t> of checks they would carry out daily/weekly/monthly on a field used for grazing horses and create a list.</a:t>
            </a:r>
          </a:p>
          <a:p>
            <a:r>
              <a:rPr lang="en-GB" baseline="0" dirty="0"/>
              <a:t>Discuss what to look for in each check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4D6A2-24F2-43A9-B46E-EC2A6A322DB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3793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Split the group into smaller groups and allocate each</a:t>
            </a:r>
            <a:r>
              <a:rPr lang="en-GB" baseline="0" dirty="0"/>
              <a:t> a fencing type or ask to come up with their own list. Ask them to consider the pros and cons of each type</a:t>
            </a:r>
            <a:endParaRPr lang="en-GB" dirty="0"/>
          </a:p>
          <a:p>
            <a:r>
              <a:rPr lang="en-GB" dirty="0"/>
              <a:t>Feedback to the rest of the group</a:t>
            </a:r>
          </a:p>
          <a:p>
            <a:r>
              <a:rPr lang="en-GB" baseline="0" dirty="0"/>
              <a:t>There is space in the booklets for participants to write notes.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4D6A2-24F2-43A9-B46E-EC2A6A322DB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216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4D6A2-24F2-43A9-B46E-EC2A6A322DB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9713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4D6A2-24F2-43A9-B46E-EC2A6A322DB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9636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4D6A2-24F2-43A9-B46E-EC2A6A322DB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8279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Methods</a:t>
            </a:r>
            <a:r>
              <a:rPr lang="en-GB" baseline="0" dirty="0"/>
              <a:t> of supplying water has been covered in previous sessions – recap with group ways of providing water in field</a:t>
            </a:r>
            <a:endParaRPr lang="en-GB" dirty="0"/>
          </a:p>
          <a:p>
            <a:r>
              <a:rPr lang="en-GB" dirty="0"/>
              <a:t>Ask</a:t>
            </a:r>
            <a:r>
              <a:rPr lang="en-GB" baseline="0" dirty="0"/>
              <a:t> what checks they would carry out for each method of watering suggested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4D6A2-24F2-43A9-B46E-EC2A6A322DB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3487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the group why they think you might need to remove droppings from the field?</a:t>
            </a:r>
          </a:p>
          <a:p>
            <a:r>
              <a:rPr lang="en-GB" dirty="0"/>
              <a:t>Discuss briefly parasite</a:t>
            </a:r>
            <a:r>
              <a:rPr lang="en-GB" baseline="0" dirty="0"/>
              <a:t> control – overview of the lifecycle and why removing droppings breaks this cycle</a:t>
            </a:r>
          </a:p>
          <a:p>
            <a:r>
              <a:rPr lang="en-GB" baseline="0" dirty="0"/>
              <a:t>Can discuss methods of removing droppings – wheel barrow and skip, machine </a:t>
            </a:r>
            <a:r>
              <a:rPr lang="en-GB" baseline="0" dirty="0" err="1"/>
              <a:t>etc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4D6A2-24F2-43A9-B46E-EC2A6A322DB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6265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Briefly discuss what parasites are</a:t>
            </a:r>
            <a:r>
              <a:rPr lang="en-GB" baseline="0" dirty="0"/>
              <a:t> and how they can affect the horse</a:t>
            </a:r>
          </a:p>
          <a:p>
            <a:r>
              <a:rPr lang="en-GB" baseline="0" dirty="0"/>
              <a:t>Include a basic overview of worm lifecycle and why removing droppings helps to control them</a:t>
            </a:r>
          </a:p>
          <a:p>
            <a:r>
              <a:rPr lang="en-GB" baseline="0" dirty="0"/>
              <a:t>Discuss other methods of testing for worms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4D6A2-24F2-43A9-B46E-EC2A6A322DB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554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9F3A3-B776-4331-96E9-17DF0829D8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5618A3-1167-4A5C-92FF-596A2DF9A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05671-8AB7-4DFD-8C0D-E39327223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1EE0-4131-40E3-B43A-AEDF62D73183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6603AB-8CFE-4C92-B5E6-5524D5258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23427E-29A6-40BF-96FC-7A8C087C0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FFC2-B7C0-44F1-94D1-A94AA98A7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17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001DC-8E21-4C5B-BDCD-CCC9880A2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065E42-2DCD-4C76-8022-79CDEB297A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2F014-CA28-4168-BD06-F7F570270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1EE0-4131-40E3-B43A-AEDF62D73183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1B664-A815-477F-8608-76C2B2985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E61981-2489-4164-8583-D0233D49E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FFC2-B7C0-44F1-94D1-A94AA98A7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033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1D6A51-7D38-4F11-8A4A-F3767AF54C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5ED657-E167-4C94-9D51-C81B1C618A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F9397-5A7D-42B5-9A0A-D398B03AE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1EE0-4131-40E3-B43A-AEDF62D73183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98E8C-9F17-421D-B266-ABAA02629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F0DE9-5ED4-400E-B455-D9B74374F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FFC2-B7C0-44F1-94D1-A94AA98A7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272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521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270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6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735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511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577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975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846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320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9C0D2-E3FA-4525-8B7B-B9CA667D6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EEAF9-3AD8-49E3-803F-9E0734394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43C1C-FAC1-4887-A662-8481CD96F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1EE0-4131-40E3-B43A-AEDF62D73183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22878-7674-4EAC-95D0-9D16F7F38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88D76-DF00-437A-8494-F8EE00371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FFC2-B7C0-44F1-94D1-A94AA98A7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7752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4112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2796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593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2786A-C170-4DB7-B8AC-123153184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B69E6-E65D-41CA-B109-8E82A99CE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34D92-93CB-460D-8FA5-CB31E456F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1EE0-4131-40E3-B43A-AEDF62D73183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9380B-F1A5-4073-B64E-B1ACF29E7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28AE2A-0E65-4E8D-A6B0-E4AFD0673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FFC2-B7C0-44F1-94D1-A94AA98A7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46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393FB-60C2-4396-895C-66DC8E340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B3EF5-F48D-45D1-9322-53EF8D2E02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D51F5A-86AE-4401-B90B-F864DC109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E083D-B3DF-4720-92A5-1B4C22EDA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1EE0-4131-40E3-B43A-AEDF62D73183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DCC57F-2778-47E4-87D0-C46EA2AC7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751621-AA03-4C52-ABEC-5FC617F68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FFC2-B7C0-44F1-94D1-A94AA98A7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338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51DCD-EE54-4CDD-A586-DA442710B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0AF277-0A4B-4396-BD57-4E02FE0DB9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D70EEA-F379-412D-B3E4-72FB0C70F6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3652B2-3E8E-4977-AE96-A5DB1AED58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66DB07-30BA-4F1D-9699-12ACCBC56F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E16DC6-0D82-44C4-A31F-208B645A6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1EE0-4131-40E3-B43A-AEDF62D73183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71D7F5-0EF8-4932-84D4-91CC0DD63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691246-2D3E-4B83-B4CE-ADEA556A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FFC2-B7C0-44F1-94D1-A94AA98A7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086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13725-4A4D-43F4-B626-15B549D33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46D964-912C-4B02-B33C-0B9F24649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1EE0-4131-40E3-B43A-AEDF62D73183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5078F7-64F5-4C50-B67F-F4ED75F37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B192D8-85BF-47FA-AC86-367C337A2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FFC2-B7C0-44F1-94D1-A94AA98A7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567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FD8D31-7905-4681-A703-55D9BBADF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1EE0-4131-40E3-B43A-AEDF62D73183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E661AF-6229-4144-A3C7-C38F80AFC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2C9AE0-0A4F-492F-8EAF-36660164F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FFC2-B7C0-44F1-94D1-A94AA98A7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081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C3888-D85C-4B56-B8D6-52E24C50E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950EE-555D-47A1-AE83-CAB0A14B0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4F02ED-46F9-4A8D-86B3-FDBC5144B9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1105E6-CB7D-47E2-9D28-40D59DCD7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1EE0-4131-40E3-B43A-AEDF62D73183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4A42B-42B7-4CEF-BB1E-0DE83B4C9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40CFDD-C9C9-45BF-9A40-4524EB689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FFC2-B7C0-44F1-94D1-A94AA98A7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269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968B2-00E8-47D5-947F-410F52371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D85C21-585E-4F8A-B7E0-17A02613C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1E35B5-D6D3-40EF-83F1-433829C9E8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1F5F55-6099-42DA-B23F-899180FB5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1EE0-4131-40E3-B43A-AEDF62D73183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035F95-155F-4606-9146-381D9024D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A67D85-4E08-485F-82BE-16B0DA3F4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FFC2-B7C0-44F1-94D1-A94AA98A7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941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136346-AE2B-4371-B903-3F70C33A5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7CC1EC-DD98-4191-A9E3-B11E0C8C2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95D78-0F30-4EC5-BAD8-47D58D6130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21EE0-4131-40E3-B43A-AEDF62D73183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7B2D35-0CD7-4F43-AB5B-9B88C6E19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52E0A-064D-47A6-936B-7C8CA2DCF0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1FFC2-B7C0-44F1-94D1-A94AA98A7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878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 userDrawn="1"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7328"/>
            <a:ext cx="12192000" cy="212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410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Field Care</a:t>
            </a:r>
          </a:p>
        </p:txBody>
      </p:sp>
      <p:pic>
        <p:nvPicPr>
          <p:cNvPr id="4098" name="Picture 2" descr="\\sol\Groups$\Development Team\Recreational courses\BHS Challenge\Challenge Awards\EHKC Challenge Award\Horse knowledge part two\33 Horses playing in the field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456" y="1600201"/>
            <a:ext cx="680108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827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Any other checks?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Rubbish that has blown in or been dropped</a:t>
            </a:r>
          </a:p>
          <a:p>
            <a:r>
              <a:rPr lang="en-GB" dirty="0"/>
              <a:t>Rabbit holes that a horse could put his foot down</a:t>
            </a:r>
          </a:p>
          <a:p>
            <a:r>
              <a:rPr lang="en-GB" dirty="0"/>
              <a:t>Fallen or overhanging branches</a:t>
            </a:r>
          </a:p>
          <a:p>
            <a:r>
              <a:rPr lang="en-GB" dirty="0"/>
              <a:t>Gate fastens securely</a:t>
            </a:r>
          </a:p>
          <a:p>
            <a:r>
              <a:rPr lang="en-GB" dirty="0"/>
              <a:t>Anything else that could potentially injure a horse</a:t>
            </a:r>
          </a:p>
        </p:txBody>
      </p:sp>
    </p:spTree>
    <p:extLst>
      <p:ext uri="{BB962C8B-B14F-4D97-AF65-F5344CB8AC3E}">
        <p14:creationId xmlns:p14="http://schemas.microsoft.com/office/powerpoint/2010/main" val="73828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Poisonous Plants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Check regularly for signs of poisonous plants growing</a:t>
            </a:r>
          </a:p>
          <a:p>
            <a:r>
              <a:rPr lang="en-GB" dirty="0"/>
              <a:t>Can grow at any time of the year depending on species</a:t>
            </a:r>
          </a:p>
          <a:p>
            <a:r>
              <a:rPr lang="en-GB" dirty="0"/>
              <a:t>Wear protective gloves</a:t>
            </a:r>
          </a:p>
          <a:p>
            <a:r>
              <a:rPr lang="en-GB" dirty="0"/>
              <a:t>Dig up from roots where possible to prevent regrowth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1522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RAGWORT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16080" y="1628801"/>
            <a:ext cx="33843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In its first year it appears as green leaves growing in a rosette shape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In the second year it grows long stems with distinctive yellow flowers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Bitter taste so horses don’t tend to eat it unless grazing is very sparse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When dried it becomes more palatable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Remove by digging out from the roots</a:t>
            </a:r>
          </a:p>
        </p:txBody>
      </p:sp>
      <p:pic>
        <p:nvPicPr>
          <p:cNvPr id="10242" name="Picture 2" descr="\\sol\Groups$\Development Team\Photos\For Kirsty\Ragwort\Rosette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9" t="11812" r="26575" b="9284"/>
          <a:stretch/>
        </p:blipFill>
        <p:spPr bwMode="auto">
          <a:xfrm>
            <a:off x="4443164" y="3292903"/>
            <a:ext cx="1941534" cy="202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\\sol\Groups$\Development Team\Photos\For Kirsty\Ragwort\Ragwort (2)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9" y="990724"/>
            <a:ext cx="22268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85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Foxglove</a:t>
            </a:r>
          </a:p>
        </p:txBody>
      </p:sp>
      <p:pic>
        <p:nvPicPr>
          <p:cNvPr id="12290" name="Picture 2" descr="\\sol\Groups$\Development Team\Recreational courses\BHS Challenge\Challenge Awards\EHKC Challenge Award\Horse knowledge part two\39 foxglov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484785"/>
            <a:ext cx="301730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51984" y="1628801"/>
            <a:ext cx="32403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Also known as digitalis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Very poisonous to horses and humans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Tall tubular stem with bell-shaped flowers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Commonly seen with purple flowers but can have other colours such as white or yellow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Found in moorlands, woodland and hedgerows</a:t>
            </a:r>
          </a:p>
        </p:txBody>
      </p:sp>
    </p:spTree>
    <p:extLst>
      <p:ext uri="{BB962C8B-B14F-4D97-AF65-F5344CB8AC3E}">
        <p14:creationId xmlns:p14="http://schemas.microsoft.com/office/powerpoint/2010/main" val="63744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Deadly Nightshade</a:t>
            </a:r>
          </a:p>
        </p:txBody>
      </p:sp>
      <p:pic>
        <p:nvPicPr>
          <p:cNvPr id="11266" name="Picture 2" descr="\\sol\Groups$\Development Team\Recreational courses\BHS Challenge\Challenge Awards\EHKC Challenge Award\Horse knowledge part two\40. Deadly nightshad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1700809"/>
            <a:ext cx="5773936" cy="384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68208" y="1844825"/>
            <a:ext cx="23042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Bell-shaped purple flowers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Berries – colour ranges from green to black when ripe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Oval-shaped leaves with pointed 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Likes to grow in woodlands, field margins and hedgerows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Not palatable to horses but may be eaten by accident if baled in hay</a:t>
            </a:r>
          </a:p>
        </p:txBody>
      </p:sp>
    </p:spTree>
    <p:extLst>
      <p:ext uri="{BB962C8B-B14F-4D97-AF65-F5344CB8AC3E}">
        <p14:creationId xmlns:p14="http://schemas.microsoft.com/office/powerpoint/2010/main" val="113817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Yew</a:t>
            </a:r>
          </a:p>
        </p:txBody>
      </p:sp>
      <p:pic>
        <p:nvPicPr>
          <p:cNvPr id="13314" name="Picture 2" descr="\\sol\Groups$\Development Team\Recreational courses\BHS Challenge\Challenge Awards\EHKC Challenge Award\Horse knowledge part two\41. Yew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8" r="33024"/>
          <a:stretch/>
        </p:blipFill>
        <p:spPr bwMode="auto">
          <a:xfrm>
            <a:off x="1847529" y="1196753"/>
            <a:ext cx="412106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16080" y="1628801"/>
            <a:ext cx="34563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Highly poisonous to horses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Causes death almost instantly if eaten even in small amounts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Evergreen tree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Soft flat needle shaped leaves that are dark green on the surface and paler underneath</a:t>
            </a:r>
          </a:p>
        </p:txBody>
      </p:sp>
    </p:spTree>
    <p:extLst>
      <p:ext uri="{BB962C8B-B14F-4D97-AF65-F5344CB8AC3E}">
        <p14:creationId xmlns:p14="http://schemas.microsoft.com/office/powerpoint/2010/main" val="286768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Acorns</a:t>
            </a:r>
          </a:p>
        </p:txBody>
      </p:sp>
      <p:pic>
        <p:nvPicPr>
          <p:cNvPr id="14338" name="Picture 2" descr="\\sol\Groups$\Development Team\Recreational courses\BHS Challenge\Challenge Awards\EHKC Challenge Award\Horse knowledge part two\42. Acorns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6" r="22306"/>
          <a:stretch/>
        </p:blipFill>
        <p:spPr bwMode="auto">
          <a:xfrm>
            <a:off x="1775521" y="1628801"/>
            <a:ext cx="4183693" cy="442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56057" y="1484784"/>
            <a:ext cx="34723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Acorns grow on oak trees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The acorns, buds, leaves and blossom of an oak tree can all be toxic to horses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Oak tree leaves have lobes making them very recognisable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Acorns can be eaten when they fall off and can be toxic in large quantities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Trees should be fenced off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Oak trees don’t produce acorns every year </a:t>
            </a:r>
          </a:p>
        </p:txBody>
      </p:sp>
    </p:spTree>
    <p:extLst>
      <p:ext uri="{BB962C8B-B14F-4D97-AF65-F5344CB8AC3E}">
        <p14:creationId xmlns:p14="http://schemas.microsoft.com/office/powerpoint/2010/main" val="102553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Laburnum</a:t>
            </a:r>
          </a:p>
        </p:txBody>
      </p:sp>
      <p:pic>
        <p:nvPicPr>
          <p:cNvPr id="15362" name="Picture 2" descr="\\sol\shared\2017 Education relaunch\Stage 2\FINAL PHOTOS\Chpt 11 Grassland\Chpt 11 Pic 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3" y="1484785"/>
            <a:ext cx="302170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63952" y="1556792"/>
            <a:ext cx="4032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Highly poisonous tree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It has distinctive yellow flowers that hang in long clusters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Green leaves grow in threes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It has pea-like pods which contain black seeds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All parts of the tree are poisonous </a:t>
            </a:r>
          </a:p>
          <a:p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351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Sycamore Seeds</a:t>
            </a:r>
          </a:p>
        </p:txBody>
      </p:sp>
      <p:pic>
        <p:nvPicPr>
          <p:cNvPr id="16386" name="Picture 2" descr="\\sol\Groups$\Development Team\Recreational courses\BHS Challenge\Challenge Awards\EHKC Challenge Award\Horse knowledge part two\44. Sycamore seed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1556793"/>
            <a:ext cx="3696528" cy="276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84032" y="1700808"/>
            <a:ext cx="30963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Sycamore tree is easily recognisable by its ‘helicopter’ seeds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These can travel large distances in the wind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When seeds or tree saplings are eaten they can cause Seasonal Atypical Myopathy which affects the horses muscles and can be fatal</a:t>
            </a:r>
          </a:p>
        </p:txBody>
      </p:sp>
    </p:spTree>
    <p:extLst>
      <p:ext uri="{BB962C8B-B14F-4D97-AF65-F5344CB8AC3E}">
        <p14:creationId xmlns:p14="http://schemas.microsoft.com/office/powerpoint/2010/main" val="173189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Quick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List three field checks that you would carry out daily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List two types of fencing suitable for horses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Why is barbed wire not suitable fencing for horses?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Name and describe two plants or trees that are poisonous to horses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3858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26064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GB" dirty="0"/>
              <a:t>What would your field check include: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indent="-171450"/>
            <a:r>
              <a:rPr lang="en-GB" dirty="0"/>
              <a:t>Boundary</a:t>
            </a:r>
          </a:p>
          <a:p>
            <a:pPr marL="171450" indent="-171450"/>
            <a:r>
              <a:rPr lang="en-GB" dirty="0"/>
              <a:t>Water supply</a:t>
            </a:r>
          </a:p>
          <a:p>
            <a:pPr marL="171450" indent="-171450"/>
            <a:r>
              <a:rPr lang="en-GB" dirty="0"/>
              <a:t>Removing droppings</a:t>
            </a:r>
          </a:p>
          <a:p>
            <a:pPr marL="171450" indent="-171450"/>
            <a:r>
              <a:rPr lang="en-GB" dirty="0"/>
              <a:t>Poisonous plants</a:t>
            </a:r>
          </a:p>
          <a:p>
            <a:pPr marL="171450" indent="-171450"/>
            <a:r>
              <a:rPr lang="en-GB" dirty="0"/>
              <a:t>Rubbish</a:t>
            </a:r>
          </a:p>
          <a:p>
            <a:pPr marL="171450" indent="-171450"/>
            <a:r>
              <a:rPr lang="en-GB" dirty="0"/>
              <a:t>Holes</a:t>
            </a:r>
          </a:p>
          <a:p>
            <a:pPr marL="171450" indent="-171450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984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Boundary Fencing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Necessity to keep the horses in the field!</a:t>
            </a:r>
          </a:p>
          <a:p>
            <a:r>
              <a:rPr lang="en-GB" dirty="0"/>
              <a:t>Various types:</a:t>
            </a:r>
          </a:p>
        </p:txBody>
      </p:sp>
      <p:pic>
        <p:nvPicPr>
          <p:cNvPr id="5122" name="Picture 2" descr="\\sol\Groups$\Development Team\Recreational courses\BHS Challenge\Challenge Awards\EHKC Challenge Award\Horse knowledge part two\34. Post and rai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80" r="70701" b="18921"/>
          <a:stretch/>
        </p:blipFill>
        <p:spPr bwMode="auto">
          <a:xfrm>
            <a:off x="1991544" y="2997924"/>
            <a:ext cx="3018103" cy="259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15880" y="2997924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  <a:latin typeface="Calibri"/>
              </a:rPr>
              <a:t>Post and Rail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Can be plastic or wooden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Long lasting if looked after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Can withstand horses leaning/scratching on it</a:t>
            </a:r>
          </a:p>
        </p:txBody>
      </p:sp>
    </p:spTree>
    <p:extLst>
      <p:ext uri="{BB962C8B-B14F-4D97-AF65-F5344CB8AC3E}">
        <p14:creationId xmlns:p14="http://schemas.microsoft.com/office/powerpoint/2010/main" val="863660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Electric fencing</a:t>
            </a:r>
          </a:p>
        </p:txBody>
      </p:sp>
      <p:pic>
        <p:nvPicPr>
          <p:cNvPr id="7170" name="Picture 2" descr="\\sol\Groups$\Development Team\Recreational courses\BHS Challenge\Challenge Awards\EHKC Challenge Award\Horse knowledge part two\36. electric fencing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6" b="36276"/>
          <a:stretch/>
        </p:blipFill>
        <p:spPr bwMode="auto">
          <a:xfrm>
            <a:off x="2351584" y="1700808"/>
            <a:ext cx="6788944" cy="190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51584" y="4077072"/>
            <a:ext cx="7272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Suitable as an inside boundary fence but should not be the only fence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Can be used with permanent posts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Can be used with moveable post to allow the field to be moved around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Strands need to be visible to horses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Can be powered by mains or battery packs</a:t>
            </a:r>
          </a:p>
        </p:txBody>
      </p:sp>
    </p:spTree>
    <p:extLst>
      <p:ext uri="{BB962C8B-B14F-4D97-AF65-F5344CB8AC3E}">
        <p14:creationId xmlns:p14="http://schemas.microsoft.com/office/powerpoint/2010/main" val="3483138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Hedges</a:t>
            </a:r>
          </a:p>
        </p:txBody>
      </p:sp>
      <p:pic>
        <p:nvPicPr>
          <p:cNvPr id="8194" name="Picture 2" descr="\\sol\shared\2017 Education relaunch\Stage 1\Stage 1 FINAL PICTURES\section 10 - field care\sec10pic2c - crop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72" b="36276"/>
          <a:stretch/>
        </p:blipFill>
        <p:spPr bwMode="auto">
          <a:xfrm>
            <a:off x="1847528" y="1844825"/>
            <a:ext cx="3754512" cy="385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51984" y="1916832"/>
            <a:ext cx="4464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Check that trees and bushes growing aren’t poisonous to horses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It needs to be thick enough horses can’t squeeze through gaps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Can be used with electric tape in front as solid boundary</a:t>
            </a:r>
          </a:p>
        </p:txBody>
      </p:sp>
    </p:spTree>
    <p:extLst>
      <p:ext uri="{BB962C8B-B14F-4D97-AF65-F5344CB8AC3E}">
        <p14:creationId xmlns:p14="http://schemas.microsoft.com/office/powerpoint/2010/main" val="4075261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Barbed wire and stock fencing</a:t>
            </a:r>
            <a:br>
              <a:rPr lang="en-GB" b="1" dirty="0"/>
            </a:br>
            <a:endParaRPr lang="en-GB" dirty="0"/>
          </a:p>
        </p:txBody>
      </p:sp>
      <p:pic>
        <p:nvPicPr>
          <p:cNvPr id="6146" name="Picture 2" descr="\\sol\Groups$\Development Team\Recreational courses\BHS Challenge\Challenge Awards\EHKC Challenge Award\Horse knowledge part two\35. barbed wire and stock fencin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1772817"/>
            <a:ext cx="3980260" cy="298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51984" y="1867079"/>
            <a:ext cx="4464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Both of these types of fencing are unsuitable for horses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Barbed wire will injure the horse if he rubs on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Stock fencing squares tend to be the same size as a hoof so there is potential for the horse to get his hoof or shoe stuck in it</a:t>
            </a:r>
          </a:p>
        </p:txBody>
      </p:sp>
    </p:spTree>
    <p:extLst>
      <p:ext uri="{BB962C8B-B14F-4D97-AF65-F5344CB8AC3E}">
        <p14:creationId xmlns:p14="http://schemas.microsoft.com/office/powerpoint/2010/main" val="688731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Water supply</a:t>
            </a:r>
          </a:p>
        </p:txBody>
      </p:sp>
      <p:pic>
        <p:nvPicPr>
          <p:cNvPr id="1026" name="Picture 2" descr="\\sol\Groups$\Development Team\Recreational courses\BHS Challenge\Challenge Awards\EHKC Challenge Award\Horse knowledge part two\A. Water trough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898" y="1384460"/>
            <a:ext cx="3822895" cy="254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sol\Groups$\Development Team\Recreational courses\BHS Challenge\Challenge Awards\EHKC Challenge Award\Horse knowledge part two\AB. water bucke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948" y="3140968"/>
            <a:ext cx="3959932" cy="263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942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Picking up droppings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Reasons:</a:t>
            </a:r>
          </a:p>
          <a:p>
            <a:r>
              <a:rPr lang="en-GB" dirty="0"/>
              <a:t>Horses don’t tend to eat grass near droppings </a:t>
            </a:r>
          </a:p>
          <a:p>
            <a:r>
              <a:rPr lang="en-GB" dirty="0"/>
              <a:t>‘Lawns and roughs’</a:t>
            </a:r>
          </a:p>
          <a:p>
            <a:r>
              <a:rPr lang="en-GB" dirty="0"/>
              <a:t>Parasite control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232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Parasites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Worms that live within horse’s body</a:t>
            </a:r>
          </a:p>
          <a:p>
            <a:r>
              <a:rPr lang="en-GB" dirty="0"/>
              <a:t>Can cause irreparable damage to internal organs </a:t>
            </a:r>
          </a:p>
          <a:p>
            <a:r>
              <a:rPr lang="en-GB" dirty="0"/>
              <a:t>Methods of controlling</a:t>
            </a:r>
          </a:p>
        </p:txBody>
      </p:sp>
    </p:spTree>
    <p:extLst>
      <p:ext uri="{BB962C8B-B14F-4D97-AF65-F5344CB8AC3E}">
        <p14:creationId xmlns:p14="http://schemas.microsoft.com/office/powerpoint/2010/main" val="3539058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1145</Words>
  <Application>Microsoft Office PowerPoint</Application>
  <PresentationFormat>Widescreen</PresentationFormat>
  <Paragraphs>146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3_Office Theme</vt:lpstr>
      <vt:lpstr>Field Care</vt:lpstr>
      <vt:lpstr>What would your field check include: </vt:lpstr>
      <vt:lpstr>Boundary Fencing</vt:lpstr>
      <vt:lpstr>Electric fencing</vt:lpstr>
      <vt:lpstr>Hedges</vt:lpstr>
      <vt:lpstr>Barbed wire and stock fencing </vt:lpstr>
      <vt:lpstr>Water supply</vt:lpstr>
      <vt:lpstr>Picking up droppings</vt:lpstr>
      <vt:lpstr>Parasites</vt:lpstr>
      <vt:lpstr>Any other checks?</vt:lpstr>
      <vt:lpstr>Poisonous Plants</vt:lpstr>
      <vt:lpstr>RAGWORT</vt:lpstr>
      <vt:lpstr>Foxglove</vt:lpstr>
      <vt:lpstr>Deadly Nightshade</vt:lpstr>
      <vt:lpstr>Yew</vt:lpstr>
      <vt:lpstr>Acorns</vt:lpstr>
      <vt:lpstr>Laburnum</vt:lpstr>
      <vt:lpstr>Sycamore Seeds</vt:lpstr>
      <vt:lpstr>Quick quiz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Field Care</dc:title>
  <dc:creator>Janice Wyatt</dc:creator>
  <cp:lastModifiedBy>Janice Wyatt</cp:lastModifiedBy>
  <cp:revision>1</cp:revision>
  <dcterms:created xsi:type="dcterms:W3CDTF">2020-02-04T12:12:42Z</dcterms:created>
  <dcterms:modified xsi:type="dcterms:W3CDTF">2020-02-04T12:12:46Z</dcterms:modified>
</cp:coreProperties>
</file>