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82" r:id="rId3"/>
    <p:sldId id="283" r:id="rId4"/>
    <p:sldId id="284" r:id="rId5"/>
    <p:sldId id="285" r:id="rId6"/>
    <p:sldId id="286" r:id="rId7"/>
    <p:sldId id="287" r:id="rId8"/>
    <p:sldId id="288" r:id="rId9"/>
    <p:sldId id="33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-28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687F3-CD39-47ED-9E99-7F812243017E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E43D9-DCDD-48B8-9CBF-EEDF8180E0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568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1413" y="685800"/>
            <a:ext cx="4575175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Horse</a:t>
            </a:r>
            <a:r>
              <a:rPr lang="en-GB" baseline="0" dirty="0"/>
              <a:t> Welfare covers the basic needs of the horse</a:t>
            </a:r>
          </a:p>
          <a:p>
            <a:r>
              <a:rPr lang="en-GB" baseline="0" dirty="0"/>
              <a:t>These can be applied to all animals not just horses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6D99E-0F5B-4F04-A0C5-E5A62014BBC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629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Split the group up into</a:t>
            </a:r>
            <a:r>
              <a:rPr lang="en-GB" baseline="0" dirty="0"/>
              <a:t> smaller groups and ask them to discuss what they think are the basic needs for any animals and make a list.</a:t>
            </a:r>
          </a:p>
          <a:p>
            <a:r>
              <a:rPr lang="en-GB" baseline="0" dirty="0"/>
              <a:t>Each group feedback to the main group</a:t>
            </a:r>
          </a:p>
          <a:p>
            <a:r>
              <a:rPr lang="en-GB" baseline="0" dirty="0"/>
              <a:t>Create a master list and compare it to the guidelines on the slide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493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each item</a:t>
            </a:r>
            <a:r>
              <a:rPr lang="en-GB" baseline="0" dirty="0"/>
              <a:t> on the list – what does it mean for horses and suggest ways it can be provided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865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what animals make suitable company for horses.  </a:t>
            </a:r>
          </a:p>
          <a:p>
            <a:r>
              <a:rPr lang="en-GB" dirty="0"/>
              <a:t>Discuss what can happen if a horse doesn’t have suitable company?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762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</a:t>
            </a:r>
            <a:r>
              <a:rPr lang="en-GB" baseline="0" dirty="0"/>
              <a:t> what is meant by normal behaviour patterns?</a:t>
            </a:r>
          </a:p>
          <a:p>
            <a:r>
              <a:rPr lang="en-GB" baseline="0" dirty="0"/>
              <a:t>Discuss what can happen if horses are not able to do this?  What type of situation may mean a horse cannot do this – box rest, long periods of no turn out (weather, ground, yard restrictions)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735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Discuss what a herbivore is</a:t>
            </a:r>
          </a:p>
          <a:p>
            <a:r>
              <a:rPr lang="en-GB" baseline="0" dirty="0"/>
              <a:t>Discuss what the horse is designed to eat – grass in the field/hay or haylage in stable. More about feeding is covered after this section</a:t>
            </a:r>
          </a:p>
          <a:p>
            <a:r>
              <a:rPr lang="en-GB" baseline="0" dirty="0"/>
              <a:t>Discuss what can happen if the horse is fed the wrong type of diet</a:t>
            </a:r>
          </a:p>
          <a:p>
            <a:r>
              <a:rPr lang="en-GB" baseline="0" dirty="0"/>
              <a:t>The importance of providing free access to fresh, clean water (80% of the horse is made up of water)</a:t>
            </a:r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655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</a:t>
            </a:r>
            <a:r>
              <a:rPr lang="en-GB" baseline="0" dirty="0"/>
              <a:t> normal behaviour patterns for horse – eating/drinking </a:t>
            </a:r>
            <a:r>
              <a:rPr lang="en-GB" baseline="0" dirty="0" err="1"/>
              <a:t>etc</a:t>
            </a:r>
            <a:endParaRPr lang="en-GB" baseline="0" dirty="0"/>
          </a:p>
          <a:p>
            <a:r>
              <a:rPr lang="en-GB" baseline="0" dirty="0"/>
              <a:t>What can make these behaviours change?</a:t>
            </a:r>
          </a:p>
          <a:p>
            <a:r>
              <a:rPr lang="en-GB" baseline="0" dirty="0"/>
              <a:t>Discuss what kind of routine health care is required for horses – vaccinations, worming, farriery, dentistry, saddler…..</a:t>
            </a:r>
          </a:p>
          <a:p>
            <a:r>
              <a:rPr lang="en-GB" baseline="0" dirty="0"/>
              <a:t>Discuss who horse owners can turn to for help or advice if they need to?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820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quiz </a:t>
            </a:r>
            <a:r>
              <a:rPr lang="en-GB" baseline="0" dirty="0"/>
              <a:t>is very informal and is not designed to be a test.  Answers can be written or verbal and there is space for the participants to write answers in their booklet.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Suggested answers: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/>
              <a:t>Company, shelter, food and water, free from pain, disease and suffering, exercise normal behaviour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/>
              <a:t>Any acceptable reason covered in the booklet or the session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/>
              <a:t>Any acceptable method/suggestion covered in booklet or session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302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16EB4-52AE-4FA9-9A90-83EA63D35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076B6-E46C-4CD8-B8F4-6857C673D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97767-E30E-42D4-BF55-40CF3FC84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4302-F38A-40A6-858D-7120E83EF2B1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573E9-7B95-4607-A577-DE379C26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E0C1E-C57C-4DE9-965D-3DD3BEEB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B971-28C3-41DD-8BCD-8377D16D5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1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44D3E-EE8B-4918-A19A-104D941B3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1FB04D-586E-4833-9C10-79FDCDDA5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1D255-34CD-450B-A30D-34F470ED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4302-F38A-40A6-858D-7120E83EF2B1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4058D-83CD-4B2F-8A70-EAE0F7691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4BAAE-52A2-4D99-A59F-09A21FED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B971-28C3-41DD-8BCD-8377D16D5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0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67C9AC-8F03-4EDC-B4E3-7269A24710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A7FAFF-36B4-4642-812A-50330A746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FB094-F2A4-4852-90CA-41833683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4302-F38A-40A6-858D-7120E83EF2B1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97C1E-88B4-4FFD-9DFE-CEEA39946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26806-1530-4EE2-858C-B887859E6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B971-28C3-41DD-8BCD-8377D16D5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680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7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80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00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775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95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03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34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2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DA20-1F10-47C9-B9AC-7312DB89A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8758E-A8ED-4831-B0FF-E48346A31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07DDE-4289-41BC-B8A2-806524EE5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4302-F38A-40A6-858D-7120E83EF2B1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E4AA7-3488-4D4F-8CEA-B779EB6F5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5821B-D48D-42D4-B87A-E9BBB8C06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B971-28C3-41DD-8BCD-8377D16D5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467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51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59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5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0859D-B9F2-4B3C-B79E-79461D183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F5E65-EB3E-467A-AA4C-B9E3D34BD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89949-CD69-468E-9FD9-0A26953D3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4302-F38A-40A6-858D-7120E83EF2B1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52C95-D72D-4066-88A7-25A181F6E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3F706-7B84-422D-803B-2567CFA7F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B971-28C3-41DD-8BCD-8377D16D5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28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48D8B-1D09-4B45-904D-0D5CF9B3C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EA7CD-FEC9-4AAB-A31D-CE637878C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6C829-5941-43E0-94F7-1B2B101F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CA0EE-4BEB-4165-94A6-4C9CE78C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4302-F38A-40A6-858D-7120E83EF2B1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E72A2-5084-4392-B1C8-417AE22DB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53DA5-680C-4995-83BA-8E3B5BF1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B971-28C3-41DD-8BCD-8377D16D5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79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BE140-2D67-445A-80A0-204BC25DB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B86AC-D13E-424E-9699-576682A7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30DB8-B47C-483A-8014-2C7802D8B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0AA985-5D51-4D38-8958-481470DD8F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442C17-FA59-4140-9A22-9263043CA7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3F3B5D-B57C-40C1-BF25-68726B9A6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4302-F38A-40A6-858D-7120E83EF2B1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3F2F9E-DACC-4518-9829-8F7C65858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07D20A-71C9-443B-8033-1CB92F10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B971-28C3-41DD-8BCD-8377D16D5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063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5A0-FEFB-42DD-ACD6-52BC2982C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780425-3A07-4739-B198-2EB4896CA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4302-F38A-40A6-858D-7120E83EF2B1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88B5E7-BD80-47B7-ACC7-C54BE9E64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5A6DFA-6486-42A6-A307-50AA5E21F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B971-28C3-41DD-8BCD-8377D16D5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63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ECEEF3-D0C8-49CB-8449-5343077F2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4302-F38A-40A6-858D-7120E83EF2B1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2481A-EB64-469B-9801-AE549B3E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72B80-A079-44A4-9322-2B5917AA6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B971-28C3-41DD-8BCD-8377D16D5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55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6E77B-AC08-447C-A01B-1B1711F1B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6C143-B79C-4963-8DB9-935637C9B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31F8EE-C064-4CF8-A181-E992025FD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14DBA0-3119-43DF-ABA2-148CC64B1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4302-F38A-40A6-858D-7120E83EF2B1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3B35-FAEC-4609-99BF-66B097DAD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94EEE-7FE1-4908-A02E-4CE3882A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B971-28C3-41DD-8BCD-8377D16D5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21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8CC0B-FB70-41BB-B8CA-DD79540F2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31CC39-25CA-43F5-81E2-87B6D1220A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B4D0D3-1726-453B-9607-DE206C03E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A9B72-1847-484A-A04D-55BC9F425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4302-F38A-40A6-858D-7120E83EF2B1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46BF2-01C2-4D1D-9DBF-2369C7F4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DC3D5-FEA2-4870-9F18-8E6D8020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B971-28C3-41DD-8BCD-8377D16D5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53C834-E866-43E9-9A40-103E958C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98AB3-5968-466F-80D2-A833CCB16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05CC1-95D4-4207-97BA-CA41A463A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44302-F38A-40A6-858D-7120E83EF2B1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09A1D-A1FF-4F15-B02F-F82FD4B8E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39195-1CF1-4BF7-A345-F90279D10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EB971-28C3-41DD-8BCD-8377D16D5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32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7328"/>
            <a:ext cx="12192000" cy="212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4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1584" y="116633"/>
            <a:ext cx="7772400" cy="1470025"/>
          </a:xfrm>
        </p:spPr>
        <p:txBody>
          <a:bodyPr/>
          <a:lstStyle/>
          <a:p>
            <a:r>
              <a:rPr lang="en-GB" dirty="0"/>
              <a:t>Horse Care</a:t>
            </a:r>
            <a:br>
              <a:rPr lang="en-GB" dirty="0"/>
            </a:br>
            <a:r>
              <a:rPr lang="en-GB" dirty="0"/>
              <a:t>Horse Welfare</a:t>
            </a:r>
          </a:p>
        </p:txBody>
      </p:sp>
      <p:pic>
        <p:nvPicPr>
          <p:cNvPr id="20482" name="Picture 2" descr="\\sol\Groups$\Development Team\Recreational courses\BHS Challenge\Challenge Awards\EHKC Challenge Award\Basic horse knowledge part one\BHS_EDUC_PATHWAY_MILLFIELD-07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844825"/>
            <a:ext cx="6156176" cy="409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08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are the basic needs of any animal?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1. Shelter</a:t>
            </a:r>
          </a:p>
          <a:p>
            <a:pPr marL="0" indent="0">
              <a:buNone/>
            </a:pPr>
            <a:r>
              <a:rPr lang="en-GB" dirty="0"/>
              <a:t>2. Company</a:t>
            </a:r>
          </a:p>
          <a:p>
            <a:pPr marL="0" indent="0">
              <a:buNone/>
            </a:pPr>
            <a:r>
              <a:rPr lang="en-GB" dirty="0"/>
              <a:t>3. Freedom to exhibit normal behaviour</a:t>
            </a:r>
          </a:p>
          <a:p>
            <a:pPr marL="0" indent="0">
              <a:buNone/>
            </a:pPr>
            <a:r>
              <a:rPr lang="en-GB" dirty="0"/>
              <a:t>4. Food and Water</a:t>
            </a:r>
          </a:p>
          <a:p>
            <a:pPr marL="0" indent="0">
              <a:buNone/>
            </a:pPr>
            <a:r>
              <a:rPr lang="en-GB" dirty="0"/>
              <a:t>5. Be free from pain, suffering, injury and disease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93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Shelter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From the elements</a:t>
            </a:r>
          </a:p>
          <a:p>
            <a:r>
              <a:rPr lang="en-GB" dirty="0"/>
              <a:t> 	trees</a:t>
            </a:r>
          </a:p>
          <a:p>
            <a:r>
              <a:rPr lang="en-GB" dirty="0"/>
              <a:t>	bushes</a:t>
            </a:r>
          </a:p>
          <a:p>
            <a:r>
              <a:rPr lang="en-GB" dirty="0"/>
              <a:t>	purpose built shelter</a:t>
            </a:r>
          </a:p>
          <a:p>
            <a:r>
              <a:rPr lang="en-GB" dirty="0"/>
              <a:t>	stable</a:t>
            </a:r>
          </a:p>
          <a:p>
            <a:r>
              <a:rPr lang="en-GB" dirty="0"/>
              <a:t>	rug</a:t>
            </a:r>
          </a:p>
          <a:p>
            <a:r>
              <a:rPr lang="en-GB" dirty="0"/>
              <a:t>	high wall/side building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2" name="Picture 2" descr="\\sol\Groups$\Development Team\Recreational courses\BHS Challenge\Challenge Awards\EHKC Challenge Award\Basic horse knowledge part one\BHS_EDUC_PATHWAY_MILLFIELD-07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1" b="34113"/>
          <a:stretch/>
        </p:blipFill>
        <p:spPr bwMode="auto">
          <a:xfrm>
            <a:off x="7608169" y="404664"/>
            <a:ext cx="2280863" cy="309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anice.wyatt\Downloads\BHS_EDUC_PATHWAY_HOME_FARM-00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4" t="35909"/>
          <a:stretch/>
        </p:blipFill>
        <p:spPr bwMode="auto">
          <a:xfrm>
            <a:off x="7424689" y="3645025"/>
            <a:ext cx="2647821" cy="148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30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sol\Groups$\Development Team\Recreational courses\BHS Challenge\Challenge Awards\EHKC Challenge Award\Basic horse knowledge part one\15. behavio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1196753"/>
            <a:ext cx="3816424" cy="254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Evolved to live in herds </a:t>
            </a:r>
          </a:p>
          <a:p>
            <a:pPr marL="0" indent="0">
              <a:buNone/>
            </a:pPr>
            <a:r>
              <a:rPr lang="en-GB" dirty="0"/>
              <a:t>with other horses or ponies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dirty="0"/>
          </a:p>
        </p:txBody>
      </p:sp>
      <p:pic>
        <p:nvPicPr>
          <p:cNvPr id="6147" name="Picture 3" descr="\\sol\Groups$\Development Team\Recreational courses\BHS Challenge\Challenge Awards\EHKC Challenge Award\Spare pictures\BHS_SHETLAND-76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1"/>
          <a:stretch/>
        </p:blipFill>
        <p:spPr bwMode="auto">
          <a:xfrm>
            <a:off x="1847529" y="3861049"/>
            <a:ext cx="6197729" cy="231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5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Freedom to exhibit normal behaviour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does this mean?</a:t>
            </a:r>
          </a:p>
          <a:p>
            <a:r>
              <a:rPr lang="en-GB" dirty="0"/>
              <a:t>Let the horse be a horse!</a:t>
            </a:r>
          </a:p>
          <a:p>
            <a:r>
              <a:rPr lang="en-GB" dirty="0"/>
              <a:t>Turnout allows them to choose what they do and when they do it</a:t>
            </a:r>
          </a:p>
        </p:txBody>
      </p:sp>
      <p:pic>
        <p:nvPicPr>
          <p:cNvPr id="21506" name="Picture 2" descr="\\sol\Groups$\Development Team\Recreational courses\BHS Challenge\Challenge Awards\EHKC Challenge Award\Basic horse knowledge part one\BHS_STOCK_NOV2016-09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846454"/>
            <a:ext cx="2968460" cy="197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\\sol\Groups$\Development Team\Recreational courses\BHS Challenge\Challenge Awards\EHKC Challenge Award\Spare pictures\1281A-WELLINGTON_HIGH_RES-60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3846455"/>
            <a:ext cx="3096344" cy="20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49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 and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Horse is a herbivore</a:t>
            </a:r>
          </a:p>
          <a:p>
            <a:r>
              <a:rPr lang="en-GB" dirty="0"/>
              <a:t>Digestive system evolved for a high fibre diet</a:t>
            </a:r>
          </a:p>
          <a:p>
            <a:r>
              <a:rPr lang="en-GB" dirty="0"/>
              <a:t>Feeding wrong type of feed cause digestive upset</a:t>
            </a:r>
          </a:p>
          <a:p>
            <a:r>
              <a:rPr lang="en-GB" dirty="0"/>
              <a:t>Water is required for all bodily functions and processes</a:t>
            </a:r>
          </a:p>
          <a:p>
            <a:r>
              <a:rPr lang="en-GB" dirty="0"/>
              <a:t>Horses can be fussy drinkers</a:t>
            </a:r>
          </a:p>
        </p:txBody>
      </p:sp>
    </p:spTree>
    <p:extLst>
      <p:ext uri="{BB962C8B-B14F-4D97-AF65-F5344CB8AC3E}">
        <p14:creationId xmlns:p14="http://schemas.microsoft.com/office/powerpoint/2010/main" val="334318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Free from pain, suffering, injury and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Recognising normal behaviour</a:t>
            </a:r>
          </a:p>
          <a:p>
            <a:r>
              <a:rPr lang="en-GB" dirty="0"/>
              <a:t>Recognising behaviour changes</a:t>
            </a:r>
          </a:p>
          <a:p>
            <a:r>
              <a:rPr lang="en-GB" dirty="0"/>
              <a:t>Routine health care (preventative procedures)</a:t>
            </a:r>
          </a:p>
          <a:p>
            <a:r>
              <a:rPr lang="en-GB" dirty="0"/>
              <a:t>Industry professionals who can help e.g.</a:t>
            </a:r>
          </a:p>
          <a:p>
            <a:pPr lvl="2"/>
            <a:r>
              <a:rPr lang="en-GB" dirty="0"/>
              <a:t>Vet</a:t>
            </a:r>
          </a:p>
          <a:p>
            <a:pPr lvl="2"/>
            <a:r>
              <a:rPr lang="en-GB" dirty="0"/>
              <a:t>APC</a:t>
            </a:r>
          </a:p>
          <a:p>
            <a:pPr lvl="2"/>
            <a:r>
              <a:rPr lang="en-GB" dirty="0"/>
              <a:t>BHS Welfare advisor</a:t>
            </a:r>
          </a:p>
          <a:p>
            <a:pPr lvl="2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91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List the 5 welfare needs of the horse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Give a reason why you need to meet these needs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List a way you can ensure you meet each one of these needs</a:t>
            </a:r>
          </a:p>
        </p:txBody>
      </p:sp>
    </p:spTree>
    <p:extLst>
      <p:ext uri="{BB962C8B-B14F-4D97-AF65-F5344CB8AC3E}">
        <p14:creationId xmlns:p14="http://schemas.microsoft.com/office/powerpoint/2010/main" val="3260020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582</Words>
  <Application>Microsoft Office PowerPoint</Application>
  <PresentationFormat>Widescreen</PresentationFormat>
  <Paragraphs>72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Office Theme</vt:lpstr>
      <vt:lpstr>3_Office Theme</vt:lpstr>
      <vt:lpstr>Horse Care Horse Welfare</vt:lpstr>
      <vt:lpstr>What are the basic needs of any animal?</vt:lpstr>
      <vt:lpstr>Shelter</vt:lpstr>
      <vt:lpstr>Company</vt:lpstr>
      <vt:lpstr>Freedom to exhibit normal behaviour</vt:lpstr>
      <vt:lpstr>Food and Water</vt:lpstr>
      <vt:lpstr>Free from pain, suffering, injury and disease</vt:lpstr>
      <vt:lpstr>Quick 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Horse Care Horse Welfare</dc:title>
  <dc:creator>Janice Wyatt</dc:creator>
  <cp:lastModifiedBy>Janice Wyatt</cp:lastModifiedBy>
  <cp:revision>2</cp:revision>
  <dcterms:created xsi:type="dcterms:W3CDTF">2020-02-04T11:57:12Z</dcterms:created>
  <dcterms:modified xsi:type="dcterms:W3CDTF">2020-02-04T12:28:59Z</dcterms:modified>
</cp:coreProperties>
</file>