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2" r:id="rId3"/>
    <p:sldId id="303" r:id="rId4"/>
    <p:sldId id="305" r:id="rId5"/>
    <p:sldId id="332" r:id="rId6"/>
    <p:sldId id="306" r:id="rId7"/>
    <p:sldId id="304" r:id="rId8"/>
    <p:sldId id="3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042" autoAdjust="0"/>
  </p:normalViewPr>
  <p:slideViewPr>
    <p:cSldViewPr snapToGrid="0">
      <p:cViewPr varScale="1">
        <p:scale>
          <a:sx n="73" d="100"/>
          <a:sy n="73" d="100"/>
        </p:scale>
        <p:origin x="19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3992A-621F-4BF1-BE31-8203AB2F01C1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FB038-3B02-4C3A-9323-F192D18EF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9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Body brush and metal curry comb.  Demonstrate</a:t>
            </a:r>
            <a:r>
              <a:rPr lang="en-GB" baseline="0" dirty="0"/>
              <a:t> how to use the two together.</a:t>
            </a:r>
          </a:p>
          <a:p>
            <a:r>
              <a:rPr lang="en-GB" baseline="0" dirty="0"/>
              <a:t>Discuss areas of the horses body they can be used 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77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selection of brushes – can be used for identification or to see how many the group</a:t>
            </a:r>
            <a:r>
              <a:rPr lang="en-GB" baseline="0" dirty="0"/>
              <a:t> are able to recognise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33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Discuss method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75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method and how it differs from front leg and why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30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frog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71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guide to a</a:t>
            </a:r>
            <a:r>
              <a:rPr lang="en-GB" baseline="0" dirty="0"/>
              <a:t> grooming process.  Discuss each step with the group.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475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quiz </a:t>
            </a:r>
            <a:r>
              <a:rPr lang="en-GB" baseline="0" dirty="0"/>
              <a:t>is very informal and is not designed to be a test.  Answers can be written or verbal and there is space for the participants to write answers in their booklet.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Suggested answers: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Any three brushes listed in booklet or covered in session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A body brush, face brush, brush with soft bristles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To clean </a:t>
            </a:r>
            <a:r>
              <a:rPr lang="en-GB" baseline="0"/>
              <a:t>other brushes</a:t>
            </a:r>
            <a:endParaRPr lang="en-GB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Safe procedure described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Frog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To prevent pulling hairs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19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F1F7-1A5B-465A-ABC5-2578789CB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D057D-675B-485E-B228-EFDCFF82E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A6B9F-A915-461D-BD59-246F961F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3738-E969-401D-AE6A-99CACA58EFDB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7207-5506-4FF4-9845-AECCB815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AD037-75F7-43E5-8CDD-ECFE9C6F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157D-8F0F-476E-96DD-A16DDE05B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00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1826-AFD9-4422-9BA5-A5CDFDCE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47D52-6B2F-485C-A457-EB3A5263C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44B45-9BCE-45D2-B524-FA8B5783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3738-E969-401D-AE6A-99CACA58EFDB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5D8CD-B2A0-4D52-9E4B-1C6B8CEE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B0937-89FC-45D1-93DB-DEB84236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157D-8F0F-476E-96DD-A16DDE05B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6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07A79-A928-4A7F-BAB0-204A0C77B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155DD-D199-48D8-9611-B7191E104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E1414-CE04-4BDA-B6A6-F0D3E341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3738-E969-401D-AE6A-99CACA58EFDB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B0D96-490C-4749-8118-C974ADC3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693BA-D8A1-4003-A741-892C5A54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157D-8F0F-476E-96DD-A16DDE05B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2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2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7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13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33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76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25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6912-8DC1-4BBB-BD22-F87975F4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B9800-F91E-4921-9476-980559750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D8D33-954F-4763-AE92-5B662D88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3738-E969-401D-AE6A-99CACA58EFDB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D03AB-F599-4CF8-9CB8-499F90AB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3C583-267D-4632-92AA-EEDE0D0A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157D-8F0F-476E-96DD-A16DDE05B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93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2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7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7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8828-CF8F-4FBF-BF51-64AAD7FD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52FCE-2A13-4B03-AB17-D11F74F5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6E5AE-6010-4A5B-A4E1-15787A1F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3738-E969-401D-AE6A-99CACA58EFDB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8633-978C-4B88-A89C-41C1272D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0C5C-2276-414E-96D7-5186BE61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157D-8F0F-476E-96DD-A16DDE05B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4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4C37-FC5E-4438-9505-4DC23169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0E5A-FE03-42F4-932B-739D3C96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F475A-5630-469A-B3FC-43999A85F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2BDF4-6F89-44B3-B88C-B27C8558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3738-E969-401D-AE6A-99CACA58EFDB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5DF63-2A5F-4C13-B58D-FFA6F78D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60890-1ECF-44BA-AC2C-C5E13792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157D-8F0F-476E-96DD-A16DDE05B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3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9AA8-5D43-4D21-9F18-02CED387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4457D-4235-4C8F-A82E-73660D0E3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8449E-FDBB-462D-9E42-25482A979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1C736-08D4-42C6-9A3A-D7124EBF4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94DFE-C3F8-41A8-A049-87770043E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B3867C-5362-4249-8765-2D39DA31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3738-E969-401D-AE6A-99CACA58EFDB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DB54E-7C73-4B82-8958-DD4A7606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21732-6A5B-4131-ABBA-2F131EFA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157D-8F0F-476E-96DD-A16DDE05B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1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B05F-F750-47B3-A2BF-500A55A1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78224-CA71-4F3D-8AD4-F4944FF4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3738-E969-401D-AE6A-99CACA58EFDB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6E409-F0DF-4A9C-9E49-9A26DF7E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0461C-3D3D-463F-8801-0980E277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157D-8F0F-476E-96DD-A16DDE05B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5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C2AD55-145B-4AB7-88BD-D05BD453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3738-E969-401D-AE6A-99CACA58EFDB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6B5A60-E357-4BE1-9A70-5235822B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5107B-CA99-400F-8090-A2A4DEB1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157D-8F0F-476E-96DD-A16DDE05B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3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7F29-40CA-4004-905D-4DD23C9B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F93C-0512-40CC-AE47-44CA45202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EE3BC-7043-4E1E-88ED-5C9D987E4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6902C-4A14-4B16-BE18-481B5166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3738-E969-401D-AE6A-99CACA58EFDB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64EDA-1ED1-4A56-9C8B-62A2CD40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9F81F-F793-4155-B56E-F45C0910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157D-8F0F-476E-96DD-A16DDE05B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77D3-2617-4DA5-B066-EC66B792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53328-8DD5-43DC-91E8-EF32643C7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52852-8394-4200-833C-D8EA8FA96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978D0-04A6-4A85-A2DF-B58C0127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3738-E969-401D-AE6A-99CACA58EFDB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61E35-07F2-44AB-BD6C-D7D7E3DE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82CF7-F46D-4BC8-BF2B-27018219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157D-8F0F-476E-96DD-A16DDE05B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4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D16450-FFC8-4882-9458-2AD20A46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C50E3-0A3B-4036-8037-38295450B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451CA-7AAD-4924-A0E8-91D48D809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43738-E969-401D-AE6A-99CACA58EFDB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BA8B3-EBF6-4017-98AC-CF2C72ED2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E1BC4-7962-43FD-99E5-0909B6B22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0157D-8F0F-476E-96DD-A16DDE05B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328"/>
            <a:ext cx="12192000" cy="21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5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Grooming brushes</a:t>
            </a:r>
          </a:p>
        </p:txBody>
      </p:sp>
      <p:pic>
        <p:nvPicPr>
          <p:cNvPr id="15362" name="Picture 2" descr="\\sol\Groups$\Development Team\Recreational courses\BHS Challenge\Challenge Awards\EHKC Challenge Award\Spare pictures\groomingkit-highresolution-81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716502"/>
            <a:ext cx="2513252" cy="376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\\sol\Groups$\Development Team\Recreational courses\BHS Challenge\Challenge Awards\EHKC Challenge Award\Basic horse knowledge part one\stable_grooming-highresolution-8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204864"/>
            <a:ext cx="3380466" cy="22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0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sol\Groups$\Development Team\Recreational courses\BHS Challenge\Challenge Awards\EHKC Challenge Award\Basic horse knowledge part one\sec8pic2b - part of diagram (crop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t="32363" r="5723" b="22826"/>
          <a:stretch/>
        </p:blipFill>
        <p:spPr bwMode="auto">
          <a:xfrm>
            <a:off x="2063552" y="4797153"/>
            <a:ext cx="4405008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\\sol\Groups$\Development Team\Recreational courses\BHS Challenge\Challenge Awards\EHKC Challenge Award\Basic horse knowledge part one\sec8pic2d - part of di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3" t="30974" r="15717" b="30261"/>
          <a:stretch/>
        </p:blipFill>
        <p:spPr bwMode="auto">
          <a:xfrm rot="16200000">
            <a:off x="1182986" y="1428015"/>
            <a:ext cx="3760090" cy="156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\\sol\Groups$\Development Team\Recreational courses\BHS Challenge\Challenge Awards\EHKC Challenge Award\Basic horse knowledge part one\sec8pic2a - part of diagram (crop out individually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4" t="39797" r="2715" b="34426"/>
          <a:stretch/>
        </p:blipFill>
        <p:spPr bwMode="auto">
          <a:xfrm>
            <a:off x="7824192" y="764704"/>
            <a:ext cx="2088232" cy="382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sol\Groups$\Development Team\Recreational courses\BHS Challenge\Challenge Awards\EHKC Challenge Award\Basic horse knowledge part one\rubber curry com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3" b="20443"/>
          <a:stretch/>
        </p:blipFill>
        <p:spPr bwMode="auto">
          <a:xfrm>
            <a:off x="4574388" y="298309"/>
            <a:ext cx="2487216" cy="21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sol\Groups$\Development Team\Recreational courses\BHS Challenge\Challenge Awards\EHKC Challenge Award\Basic horse knowledge part one\36. hoof pic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t="30380" r="16669" b="20584"/>
          <a:stretch/>
        </p:blipFill>
        <p:spPr bwMode="auto">
          <a:xfrm>
            <a:off x="5087888" y="2677978"/>
            <a:ext cx="1753644" cy="18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8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ol\Groups$\Development Team\Recreational courses\BHS Challenge\Challenge Awards\EHKC Challenge Award\Basic horse knowledge part one\hoof_picking-highresolution-5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208978"/>
            <a:ext cx="2544040" cy="38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ol\Groups$\Development Team\Recreational courses\BHS Challenge\Challenge Awards\EHKC Challenge Award\Basic horse knowledge part one\hoof_picking-highresolution-5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202631"/>
            <a:ext cx="2629477" cy="3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ol\Groups$\Development Team\Recreational courses\BHS Challenge\Challenge Awards\EHKC Challenge Award\Basic horse knowledge part one\hoof_picking-highresolution-59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1172791"/>
            <a:ext cx="2592287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Picking up a front leg</a:t>
            </a:r>
          </a:p>
        </p:txBody>
      </p:sp>
    </p:spTree>
    <p:extLst>
      <p:ext uri="{BB962C8B-B14F-4D97-AF65-F5344CB8AC3E}">
        <p14:creationId xmlns:p14="http://schemas.microsoft.com/office/powerpoint/2010/main" val="174886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25A5-06EC-422F-89D6-041943A0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Picking up hind leg</a:t>
            </a:r>
          </a:p>
        </p:txBody>
      </p:sp>
      <p:pic>
        <p:nvPicPr>
          <p:cNvPr id="7" name="Picture 6" descr="A person riding a horse&#10;&#10;Description automatically generated">
            <a:extLst>
              <a:ext uri="{FF2B5EF4-FFF2-40B4-BE49-F238E27FC236}">
                <a16:creationId xmlns:a16="http://schemas.microsoft.com/office/drawing/2014/main" id="{018F0629-0287-4A0C-8AF1-5169A7F9F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196753"/>
            <a:ext cx="4247927" cy="2831637"/>
          </a:xfrm>
          <a:prstGeom prst="rect">
            <a:avLst/>
          </a:prstGeom>
        </p:spPr>
      </p:pic>
      <p:pic>
        <p:nvPicPr>
          <p:cNvPr id="9" name="Picture 8" descr="A person riding a horse&#10;&#10;Description automatically generated">
            <a:extLst>
              <a:ext uri="{FF2B5EF4-FFF2-40B4-BE49-F238E27FC236}">
                <a16:creationId xmlns:a16="http://schemas.microsoft.com/office/drawing/2014/main" id="{B37A8C1A-E059-448B-9780-B61A8ED37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71" y="2780929"/>
            <a:ext cx="4571999" cy="304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2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sol\Groups$\Development Team\Recreational courses\BHS Challenge\Challenge Awards\EHKC Challenge Award\Basic horse knowledge part one\35. picking out ho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3808" y="1256537"/>
            <a:ext cx="6381613" cy="42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6 steps</a:t>
            </a:r>
          </a:p>
          <a:p>
            <a:pPr marL="0" indent="0">
              <a:buNone/>
            </a:pPr>
            <a:r>
              <a:rPr lang="en-GB" dirty="0"/>
              <a:t>to grooming</a:t>
            </a:r>
          </a:p>
          <a:p>
            <a:pPr marL="0" indent="0">
              <a:buNone/>
            </a:pPr>
            <a:r>
              <a:rPr lang="en-GB" dirty="0"/>
              <a:t>1.Start by picking the feet out</a:t>
            </a:r>
          </a:p>
          <a:p>
            <a:pPr marL="0" indent="0">
              <a:buNone/>
            </a:pPr>
            <a:r>
              <a:rPr lang="en-GB" dirty="0"/>
              <a:t>2.Remove any dirt or mud with the dandy brush or plastic curry comb </a:t>
            </a:r>
          </a:p>
          <a:p>
            <a:pPr marL="0" indent="0">
              <a:buNone/>
            </a:pPr>
            <a:r>
              <a:rPr lang="en-GB" dirty="0"/>
              <a:t>3.Next use the rubber curry comb to bring up all the dirt, grease and loose hair to the surface</a:t>
            </a:r>
          </a:p>
          <a:p>
            <a:pPr marL="0" indent="0">
              <a:buNone/>
            </a:pPr>
            <a:r>
              <a:rPr lang="en-GB" dirty="0"/>
              <a:t>4.It is a good idea to brush through the mane now rather than at the end, so dirt doesn’t end up back on your clean horse</a:t>
            </a:r>
          </a:p>
          <a:p>
            <a:pPr marL="0" indent="0">
              <a:buNone/>
            </a:pPr>
            <a:r>
              <a:rPr lang="en-GB" dirty="0"/>
              <a:t>5.Remove all the dirt brought to the surface by brushing all over the horse with the body brush or flick brush  </a:t>
            </a:r>
          </a:p>
          <a:p>
            <a:pPr marL="0" indent="0">
              <a:buNone/>
            </a:pPr>
            <a:r>
              <a:rPr lang="en-GB" dirty="0"/>
              <a:t>6.Brush out the tail with the mane and tail brush or your fingers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73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Name three grooming brushes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Which brush would you use on the horses face?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is a metal curry comb used for?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Describe how to pick up a front leg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Which part of the hoof do you have to be careful to avoid when picking out the feet?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should you use your fingers to brush out a knotted tail?</a:t>
            </a:r>
          </a:p>
        </p:txBody>
      </p:sp>
    </p:spTree>
    <p:extLst>
      <p:ext uri="{BB962C8B-B14F-4D97-AF65-F5344CB8AC3E}">
        <p14:creationId xmlns:p14="http://schemas.microsoft.com/office/powerpoint/2010/main" val="163507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353</Words>
  <Application>Microsoft Office PowerPoint</Application>
  <PresentationFormat>Widescreen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3_Office Theme</vt:lpstr>
      <vt:lpstr>Grooming brushes</vt:lpstr>
      <vt:lpstr>PowerPoint Presentation</vt:lpstr>
      <vt:lpstr>Picking up a front leg</vt:lpstr>
      <vt:lpstr>Picking up hind leg</vt:lpstr>
      <vt:lpstr>PowerPoint Presentation</vt:lpstr>
      <vt:lpstr>How to groom</vt:lpstr>
      <vt:lpstr>Quick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Grooming brushes</dc:title>
  <dc:creator>Janice Wyatt</dc:creator>
  <cp:lastModifiedBy>Janice Wyatt</cp:lastModifiedBy>
  <cp:revision>2</cp:revision>
  <dcterms:created xsi:type="dcterms:W3CDTF">2020-02-04T12:06:07Z</dcterms:created>
  <dcterms:modified xsi:type="dcterms:W3CDTF">2020-02-04T12:36:30Z</dcterms:modified>
</cp:coreProperties>
</file>