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29" r:id="rId3"/>
    <p:sldId id="261" r:id="rId4"/>
    <p:sldId id="262" r:id="rId5"/>
    <p:sldId id="259" r:id="rId6"/>
    <p:sldId id="263" r:id="rId7"/>
    <p:sldId id="265" r:id="rId8"/>
    <p:sldId id="266" r:id="rId9"/>
    <p:sldId id="267" r:id="rId10"/>
    <p:sldId id="268" r:id="rId11"/>
    <p:sldId id="269" r:id="rId12"/>
    <p:sldId id="270" r:id="rId13"/>
    <p:sldId id="3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03" autoAdjust="0"/>
  </p:normalViewPr>
  <p:slideViewPr>
    <p:cSldViewPr snapToGrid="0">
      <p:cViewPr>
        <p:scale>
          <a:sx n="80" d="100"/>
          <a:sy n="80" d="100"/>
        </p:scale>
        <p:origin x="17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D4E98-1D44-40F9-BF21-2BCEE6940623}"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080B-4267-4743-9AC1-FC9A9B843A3F}" type="slidenum">
              <a:rPr lang="en-GB" smtClean="0"/>
              <a:t>‹#›</a:t>
            </a:fld>
            <a:endParaRPr lang="en-GB"/>
          </a:p>
        </p:txBody>
      </p:sp>
    </p:spTree>
    <p:extLst>
      <p:ext uri="{BB962C8B-B14F-4D97-AF65-F5344CB8AC3E}">
        <p14:creationId xmlns:p14="http://schemas.microsoft.com/office/powerpoint/2010/main" val="385552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30588"/>
          </a:xfrm>
        </p:spPr>
      </p:sp>
      <p:sp>
        <p:nvSpPr>
          <p:cNvPr id="3" name="Notes Placeholder 2"/>
          <p:cNvSpPr>
            <a:spLocks noGrp="1"/>
          </p:cNvSpPr>
          <p:nvPr>
            <p:ph type="body" idx="1"/>
          </p:nvPr>
        </p:nvSpPr>
        <p:spPr/>
        <p:txBody>
          <a:bodyPr/>
          <a:lstStyle/>
          <a:p>
            <a:r>
              <a:rPr lang="en-GB" dirty="0"/>
              <a:t>Add coach</a:t>
            </a:r>
            <a:r>
              <a:rPr lang="en-GB" baseline="0" dirty="0"/>
              <a:t> name </a:t>
            </a:r>
            <a:r>
              <a:rPr lang="en-GB" dirty="0"/>
              <a:t>to the text box</a:t>
            </a:r>
          </a:p>
          <a:p>
            <a:r>
              <a:rPr lang="en-GB" dirty="0"/>
              <a:t>The slides</a:t>
            </a:r>
            <a:r>
              <a:rPr lang="en-GB" baseline="0" dirty="0"/>
              <a:t> are grouped by topic and can be delivered in any order</a:t>
            </a:r>
            <a:endParaRPr lang="en-GB" dirty="0"/>
          </a:p>
          <a:p>
            <a:r>
              <a:rPr lang="en-GB" dirty="0"/>
              <a:t>There are optional notes giving ideas for session plans or activities to go along with</a:t>
            </a:r>
            <a:r>
              <a:rPr lang="en-GB" baseline="0" dirty="0"/>
              <a:t> each presentation</a:t>
            </a:r>
          </a:p>
          <a:p>
            <a:r>
              <a:rPr lang="en-GB" baseline="0" dirty="0"/>
              <a:t>There are optional handouts available to download from the BHS Cloud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6D99E-0F5B-4F04-A0C5-E5A62014BB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62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what other signs the horse may display to indicate how it is feeling?</a:t>
            </a:r>
          </a:p>
          <a:p>
            <a:r>
              <a:rPr lang="en-GB" dirty="0"/>
              <a:t>Ask the group if</a:t>
            </a:r>
            <a:r>
              <a:rPr lang="en-GB" baseline="0" dirty="0"/>
              <a:t> they think paying attention to what the horse is doing with his tail is important?</a:t>
            </a:r>
          </a:p>
          <a:p>
            <a:r>
              <a:rPr lang="en-GB" baseline="0" dirty="0"/>
              <a:t>What does the horse use his tail for?</a:t>
            </a:r>
            <a:endParaRPr lang="en-GB" dirty="0"/>
          </a:p>
          <a:p>
            <a:r>
              <a:rPr lang="en-GB" dirty="0"/>
              <a:t>What is the horse on</a:t>
            </a:r>
            <a:r>
              <a:rPr lang="en-GB" baseline="0" dirty="0"/>
              <a:t> the slide doing?  Can they identify all the signs of discomfort – ears, face, tail, leg position</a:t>
            </a:r>
            <a:endParaRPr lang="en-GB" dirty="0"/>
          </a:p>
          <a:p>
            <a:r>
              <a:rPr lang="en-GB" baseline="0" dirty="0"/>
              <a:t>Discuss safe positioning while working round horse e.g. tacking up or grooming and the potential outcome if you don’t respond to what the horse is telling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33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tell if the horse is excited!  Ask the group</a:t>
            </a:r>
            <a:r>
              <a:rPr lang="en-GB" baseline="0" dirty="0"/>
              <a:t> to suggest potential signs – describe the horse on the slide, why might he be acting like this</a:t>
            </a:r>
            <a:endParaRPr lang="en-GB" dirty="0"/>
          </a:p>
          <a:p>
            <a:r>
              <a:rPr lang="en-GB" dirty="0"/>
              <a:t>Do the group know of any breeds of horse that carry their tail high naturally?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414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quiz </a:t>
            </a:r>
            <a:r>
              <a:rPr lang="en-GB" baseline="0" dirty="0"/>
              <a:t>is very informal and is not designed to be a test.  Answers can be written or verbal and there is space for the participants to write answers in their booklet.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Suggested answers: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To recognise how the horse is feeling and may react to you or the situation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He might put his ears back, pull a face, wrinkle his nostrils, stretch head and neck out towards you or any other description discussed within the sessions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He might swish his tail, put his ears back, stamp a foot, kick out, move away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Such as: Head down, droopy lip, ears relaxed, resting hind leg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Such as: Head and neck raised, ears pricked, tail carried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55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group and explain the structure of the course. The content covered is on the next slide</a:t>
            </a:r>
          </a:p>
          <a:p>
            <a:r>
              <a:rPr lang="en-GB" dirty="0"/>
              <a:t>Any housekeeping such as location of fire exits, toilets, tea/coffee provisions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01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a:t>
            </a:r>
            <a:r>
              <a:rPr lang="en-GB" baseline="0" dirty="0"/>
              <a:t> the main topics covered within the course. These are broken down further at the start of each section.</a:t>
            </a:r>
          </a:p>
          <a:p>
            <a:r>
              <a:rPr lang="en-GB" baseline="0" dirty="0"/>
              <a:t>The slides have been grouped in topics that follow the layout of the booklet but can be delivered in any order.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636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introduces</a:t>
            </a:r>
            <a:r>
              <a:rPr lang="en-GB" baseline="0" dirty="0"/>
              <a:t> how to recognise facial expressions and reactions of the horse. Link it back to yard safety from part one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82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the group</a:t>
            </a:r>
            <a:r>
              <a:rPr lang="en-GB" baseline="0" dirty="0"/>
              <a:t> why it is important to know about horse behaviour</a:t>
            </a:r>
          </a:p>
          <a:p>
            <a:r>
              <a:rPr lang="en-GB" baseline="0" dirty="0"/>
              <a:t>Discuss how horse’s communicate with each other and with us. Can the group give any examples of communication behaviour they have seen?</a:t>
            </a:r>
          </a:p>
          <a:p>
            <a:r>
              <a:rPr lang="en-GB" baseline="0" dirty="0"/>
              <a:t>Discuss how the horse communicates with us, ask the group for their examples</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94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 a group describe some facial expressions that indicate the horse is: happy, alert, unhappy, </a:t>
            </a:r>
          </a:p>
          <a:p>
            <a:r>
              <a:rPr lang="en-GB" baseline="0" dirty="0"/>
              <a:t>Discuss the two horses in the pictures – what do the group think they are showing?</a:t>
            </a:r>
          </a:p>
          <a:p>
            <a:r>
              <a:rPr lang="en-GB" baseline="0" dirty="0"/>
              <a:t>Either as a group or divided into smaller groups d</a:t>
            </a:r>
            <a:r>
              <a:rPr lang="en-GB" dirty="0"/>
              <a:t>iscuss </a:t>
            </a:r>
            <a:r>
              <a:rPr lang="en-GB" baseline="0" dirty="0"/>
              <a:t>the horses shown on the following slides </a:t>
            </a:r>
          </a:p>
          <a:p>
            <a:r>
              <a:rPr lang="en-GB" baseline="0" dirty="0"/>
              <a:t>(Can also use these slides as a revision of colours and markings from part one)</a:t>
            </a:r>
          </a:p>
          <a:p>
            <a:r>
              <a:rPr lang="en-GB" baseline="0" dirty="0"/>
              <a:t>Consider adding other relevant pictures or videos clips to this section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76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each horse in the picture (these pictures are the same as the booklet)</a:t>
            </a:r>
          </a:p>
          <a:p>
            <a:r>
              <a:rPr lang="en-GB" dirty="0"/>
              <a:t>Discuss what</a:t>
            </a:r>
            <a:r>
              <a:rPr lang="en-GB" baseline="0" dirty="0"/>
              <a:t> the group can see in terms of body language as well as the facial expression e.g. relaxed muscles, wide eye, relaxed nostrils, stance.  What kind of reaction would you expect if you approached each horse?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764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599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a:t>
            </a:r>
            <a:r>
              <a:rPr lang="en-GB" baseline="0" dirty="0"/>
              <a:t> if they have seen a horse sleeping – lying down or standing up?</a:t>
            </a:r>
            <a:endParaRPr lang="en-GB" dirty="0"/>
          </a:p>
          <a:p>
            <a:r>
              <a:rPr lang="en-GB" dirty="0"/>
              <a:t>Discuss how horses sleep/doze  </a:t>
            </a:r>
          </a:p>
          <a:p>
            <a:r>
              <a:rPr lang="en-GB" baseline="0" dirty="0"/>
              <a:t>Is it normal to rest one leg more than other or switch from leg to leg?</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87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2D06-C38C-4EA8-850A-C6E82BBD2A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5F3B04-E15E-4C9D-A6F1-3FDC63CB9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94344B-6044-451C-A93D-FAC5CCAC5843}"/>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5" name="Footer Placeholder 4">
            <a:extLst>
              <a:ext uri="{FF2B5EF4-FFF2-40B4-BE49-F238E27FC236}">
                <a16:creationId xmlns:a16="http://schemas.microsoft.com/office/drawing/2014/main" id="{3777767E-EFFC-4C6B-8DA4-55D309987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A2CD2-887F-4F7C-B3DB-BA196CA2BBEE}"/>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107926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350D-8C84-4E1A-9524-B535827F26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4830F6-13AE-49C9-9E04-26F472588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F3D07-542F-468C-9D1B-B468744DB731}"/>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5" name="Footer Placeholder 4">
            <a:extLst>
              <a:ext uri="{FF2B5EF4-FFF2-40B4-BE49-F238E27FC236}">
                <a16:creationId xmlns:a16="http://schemas.microsoft.com/office/drawing/2014/main" id="{F516B437-A810-44A7-8656-7765808225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7EC71-CE52-47E7-8F24-12766BF6E5FE}"/>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417926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AA15E6-1EE5-4005-8E1C-44307B872E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3EBD42-1C44-476F-B481-FE3075A943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9279F8-A4F4-4653-A6B6-F9A30DC785A5}"/>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5" name="Footer Placeholder 4">
            <a:extLst>
              <a:ext uri="{FF2B5EF4-FFF2-40B4-BE49-F238E27FC236}">
                <a16:creationId xmlns:a16="http://schemas.microsoft.com/office/drawing/2014/main" id="{FB3C3A13-5CAA-4392-A844-E60DB45432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151B6-F58D-4AE3-8ECE-5CC17658F198}"/>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159873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065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43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4146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891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284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881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2376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795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5E36-92AF-4459-8487-7C408DD486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B22478-5976-4495-8D0D-8996680BA4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C91EF1-16F6-4C3D-B8F1-FAA4B80D2A16}"/>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5" name="Footer Placeholder 4">
            <a:extLst>
              <a:ext uri="{FF2B5EF4-FFF2-40B4-BE49-F238E27FC236}">
                <a16:creationId xmlns:a16="http://schemas.microsoft.com/office/drawing/2014/main" id="{D8A74EC5-9F89-44D4-A784-964861DD6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7CF524-C960-4F85-AEC9-6A04591CEF10}"/>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48808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45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7796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832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BFE2-0C84-481E-B30F-5B9B968FD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B51DED-3474-4C92-814A-8C60B7768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F436D-6891-46E7-8F3F-CFAC2A0EBEAF}"/>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5" name="Footer Placeholder 4">
            <a:extLst>
              <a:ext uri="{FF2B5EF4-FFF2-40B4-BE49-F238E27FC236}">
                <a16:creationId xmlns:a16="http://schemas.microsoft.com/office/drawing/2014/main" id="{E6C2A47A-D102-4E91-B2A3-B56EB2105A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C427B-1DA5-4901-850C-C483EDB7C522}"/>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25973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AD85-30D8-4E6D-B46B-274E7E32FD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64C16-A8EC-4B53-97E2-77A34BE84F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C60AF4-1799-4FEC-BFEB-B813D6929C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CA9CD3-E956-4AC1-A75F-03278E9CD7E0}"/>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6" name="Footer Placeholder 5">
            <a:extLst>
              <a:ext uri="{FF2B5EF4-FFF2-40B4-BE49-F238E27FC236}">
                <a16:creationId xmlns:a16="http://schemas.microsoft.com/office/drawing/2014/main" id="{19CFF433-CA8F-4CAE-B859-61A8DF954C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3BB787-7690-49EB-BCB1-197BCF6E8FA9}"/>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297042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958-0F7D-4F5A-8CC9-F05AFB34D2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0965FD-0729-4AD6-8A67-C1F95243E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C1117-5B4C-40B5-BE67-3840A01F7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5AFF48-257E-4420-886E-F86BBD4A6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AFD05A-F79E-4055-BEB3-AEE1FADA9A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DF2DFA-AFDC-48D0-8240-4D5CEE04A6FB}"/>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8" name="Footer Placeholder 7">
            <a:extLst>
              <a:ext uri="{FF2B5EF4-FFF2-40B4-BE49-F238E27FC236}">
                <a16:creationId xmlns:a16="http://schemas.microsoft.com/office/drawing/2014/main" id="{0A814F1F-2B87-4024-9495-1EDDAC8AD7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801C8D-D4CE-408C-B968-6DB7F3FA0B78}"/>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342594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EEA8-C326-4CD5-9628-26025F9F75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F94806-BFD9-4AC1-97C0-46C704BE4918}"/>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4" name="Footer Placeholder 3">
            <a:extLst>
              <a:ext uri="{FF2B5EF4-FFF2-40B4-BE49-F238E27FC236}">
                <a16:creationId xmlns:a16="http://schemas.microsoft.com/office/drawing/2014/main" id="{85BA1417-EC67-4527-8884-D8B99C85EA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196E1E-B4E5-4D28-98EE-2BE16D018029}"/>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370394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659DE-72F7-4802-8E1C-98870C687511}"/>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3" name="Footer Placeholder 2">
            <a:extLst>
              <a:ext uri="{FF2B5EF4-FFF2-40B4-BE49-F238E27FC236}">
                <a16:creationId xmlns:a16="http://schemas.microsoft.com/office/drawing/2014/main" id="{C21B4880-7C51-4095-B777-C0A4106F18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7EAB62-4E00-4768-9418-151EC67F7C43}"/>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357753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ABD3-F54F-43FD-9FCC-92F53B7F4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48BB45-C91A-4B46-B13B-877B04DE6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24E8D0-48DB-4E4E-AA87-913EB7564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2D831-AFF7-4EBC-A4A2-335944E1F349}"/>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6" name="Footer Placeholder 5">
            <a:extLst>
              <a:ext uri="{FF2B5EF4-FFF2-40B4-BE49-F238E27FC236}">
                <a16:creationId xmlns:a16="http://schemas.microsoft.com/office/drawing/2014/main" id="{4DA706E8-578A-42DE-B3FE-AA066FED57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C6BDA0-B0D4-49CC-A55C-9EEDA6F22D7F}"/>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312112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4BEB9-56D3-4E73-B10D-0B27D5B05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868A19-BC91-4144-9D8B-4510357CC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B2D58D-E909-4FE3-8CB5-279C50B5D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8F5E14-7973-4953-96F8-23F77ECBDAB3}"/>
              </a:ext>
            </a:extLst>
          </p:cNvPr>
          <p:cNvSpPr>
            <a:spLocks noGrp="1"/>
          </p:cNvSpPr>
          <p:nvPr>
            <p:ph type="dt" sz="half" idx="10"/>
          </p:nvPr>
        </p:nvSpPr>
        <p:spPr/>
        <p:txBody>
          <a:bodyPr/>
          <a:lstStyle/>
          <a:p>
            <a:fld id="{19D2F918-BACB-46FF-9E3D-26D1904E6B9D}" type="datetimeFigureOut">
              <a:rPr lang="en-GB" smtClean="0"/>
              <a:t>04/02/2020</a:t>
            </a:fld>
            <a:endParaRPr lang="en-GB"/>
          </a:p>
        </p:txBody>
      </p:sp>
      <p:sp>
        <p:nvSpPr>
          <p:cNvPr id="6" name="Footer Placeholder 5">
            <a:extLst>
              <a:ext uri="{FF2B5EF4-FFF2-40B4-BE49-F238E27FC236}">
                <a16:creationId xmlns:a16="http://schemas.microsoft.com/office/drawing/2014/main" id="{77951C89-C18C-4430-B623-6B720F45B6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4F36C7-1D7E-40CC-B0DD-67B81E945AD8}"/>
              </a:ext>
            </a:extLst>
          </p:cNvPr>
          <p:cNvSpPr>
            <a:spLocks noGrp="1"/>
          </p:cNvSpPr>
          <p:nvPr>
            <p:ph type="sldNum" sz="quarter" idx="12"/>
          </p:nvPr>
        </p:nvSpPr>
        <p:spPr/>
        <p:txBody>
          <a:bodyPr/>
          <a:lstStyle/>
          <a:p>
            <a:fld id="{10B2BA5D-8E7A-416C-B7C6-0AF96FA583BE}" type="slidenum">
              <a:rPr lang="en-GB" smtClean="0"/>
              <a:t>‹#›</a:t>
            </a:fld>
            <a:endParaRPr lang="en-GB"/>
          </a:p>
        </p:txBody>
      </p:sp>
    </p:spTree>
    <p:extLst>
      <p:ext uri="{BB962C8B-B14F-4D97-AF65-F5344CB8AC3E}">
        <p14:creationId xmlns:p14="http://schemas.microsoft.com/office/powerpoint/2010/main" val="357863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DABB5-AE85-446E-9C1E-AD791DA3E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A9E19C-102E-4167-9051-E7B2495A2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4C2F1B-14ED-410A-B115-8E9409EE2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2F918-BACB-46FF-9E3D-26D1904E6B9D}" type="datetimeFigureOut">
              <a:rPr lang="en-GB" smtClean="0"/>
              <a:t>04/02/2020</a:t>
            </a:fld>
            <a:endParaRPr lang="en-GB"/>
          </a:p>
        </p:txBody>
      </p:sp>
      <p:sp>
        <p:nvSpPr>
          <p:cNvPr id="5" name="Footer Placeholder 4">
            <a:extLst>
              <a:ext uri="{FF2B5EF4-FFF2-40B4-BE49-F238E27FC236}">
                <a16:creationId xmlns:a16="http://schemas.microsoft.com/office/drawing/2014/main" id="{BBBC99FE-D538-461D-B02A-181B4EE09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BFD474-2288-4556-996E-484B52D23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2BA5D-8E7A-416C-B7C6-0AF96FA583BE}" type="slidenum">
              <a:rPr lang="en-GB" smtClean="0"/>
              <a:t>‹#›</a:t>
            </a:fld>
            <a:endParaRPr lang="en-GB"/>
          </a:p>
        </p:txBody>
      </p:sp>
    </p:spTree>
    <p:extLst>
      <p:ext uri="{BB962C8B-B14F-4D97-AF65-F5344CB8AC3E}">
        <p14:creationId xmlns:p14="http://schemas.microsoft.com/office/powerpoint/2010/main" val="158701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pic>
        <p:nvPicPr>
          <p:cNvPr id="7" name="Content Placeholder 3"/>
          <p:cNvPicPr>
            <a:picLocks noChangeAspect="1"/>
          </p:cNvPicPr>
          <p:nvPr userDrawn="1"/>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8"/>
            <a:ext cx="12192000" cy="2121407"/>
          </a:xfrm>
          <a:prstGeom prst="rect">
            <a:avLst/>
          </a:prstGeom>
        </p:spPr>
      </p:pic>
    </p:spTree>
    <p:extLst>
      <p:ext uri="{BB962C8B-B14F-4D97-AF65-F5344CB8AC3E}">
        <p14:creationId xmlns:p14="http://schemas.microsoft.com/office/powerpoint/2010/main" val="532347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8"/>
            <a:ext cx="7772400" cy="1874636"/>
          </a:xfrm>
        </p:spPr>
        <p:txBody>
          <a:bodyPr>
            <a:normAutofit fontScale="90000"/>
          </a:bodyPr>
          <a:lstStyle/>
          <a:p>
            <a:r>
              <a:rPr lang="en-GB" dirty="0"/>
              <a:t>Horse Knowledge </a:t>
            </a:r>
            <a:br>
              <a:rPr lang="en-GB" dirty="0"/>
            </a:br>
            <a:r>
              <a:rPr lang="en-GB" dirty="0"/>
              <a:t>Part Two</a:t>
            </a:r>
            <a:br>
              <a:rPr lang="en-GB" dirty="0"/>
            </a:br>
            <a:endParaRPr lang="en-GB" dirty="0"/>
          </a:p>
        </p:txBody>
      </p:sp>
      <p:pic>
        <p:nvPicPr>
          <p:cNvPr id="4" name="Picture 3" descr="BHS Challenge Awards Logo v1a[6].pdf">
            <a:extLst>
              <a:ext uri="{FF2B5EF4-FFF2-40B4-BE49-F238E27FC236}">
                <a16:creationId xmlns:a16="http://schemas.microsoft.com/office/drawing/2014/main" id="{C4232952-4063-4D73-9568-ED3FBC52B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92" y="3645024"/>
            <a:ext cx="4320480" cy="1440160"/>
          </a:xfrm>
          <a:prstGeom prst="rect">
            <a:avLst/>
          </a:prstGeom>
        </p:spPr>
      </p:pic>
    </p:spTree>
    <p:extLst>
      <p:ext uri="{BB962C8B-B14F-4D97-AF65-F5344CB8AC3E}">
        <p14:creationId xmlns:p14="http://schemas.microsoft.com/office/powerpoint/2010/main" val="165194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Tail Swishing</a:t>
            </a:r>
          </a:p>
        </p:txBody>
      </p:sp>
      <p:pic>
        <p:nvPicPr>
          <p:cNvPr id="5122" name="Picture 2" descr="\\sol\Groups$\Development Team\Recreational courses\BHS Challenge\Challenge Awards\EHKC Challenge Award\Horse knowledge part two\IMG_59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1556792"/>
            <a:ext cx="6840252" cy="456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2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descr="\\sol\Groups$\Development Team\Recreational courses\BHS Challenge\Challenge Awards\EHKC Challenge Award\Horse knowledge part two\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6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Quiz</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Why is it important to recognise horse facial expressions and body language?</a:t>
            </a:r>
          </a:p>
          <a:p>
            <a:pPr marL="514350" indent="-514350">
              <a:buFont typeface="+mj-lt"/>
              <a:buAutoNum type="arabicPeriod"/>
            </a:pPr>
            <a:r>
              <a:rPr lang="en-GB" dirty="0"/>
              <a:t>How might a horse that is protective of his stable react when you approach?</a:t>
            </a:r>
          </a:p>
          <a:p>
            <a:pPr marL="514350" indent="-514350">
              <a:buFont typeface="+mj-lt"/>
              <a:buAutoNum type="arabicPeriod"/>
            </a:pPr>
            <a:r>
              <a:rPr lang="en-GB" dirty="0"/>
              <a:t>What might a sensitive horse do when you groom him?</a:t>
            </a:r>
          </a:p>
          <a:p>
            <a:pPr marL="514350" indent="-514350">
              <a:buFont typeface="+mj-lt"/>
              <a:buAutoNum type="arabicPeriod"/>
            </a:pPr>
            <a:r>
              <a:rPr lang="en-GB" dirty="0"/>
              <a:t>What behaviour would tell you your horse is relaxed</a:t>
            </a:r>
          </a:p>
          <a:p>
            <a:pPr marL="514350" indent="-514350">
              <a:buFont typeface="+mj-lt"/>
              <a:buAutoNum type="arabicPeriod"/>
            </a:pPr>
            <a:r>
              <a:rPr lang="en-GB" dirty="0"/>
              <a:t>What behaviour might a horse that is excited display?</a:t>
            </a:r>
          </a:p>
        </p:txBody>
      </p:sp>
    </p:spTree>
    <p:extLst>
      <p:ext uri="{BB962C8B-B14F-4D97-AF65-F5344CB8AC3E}">
        <p14:creationId xmlns:p14="http://schemas.microsoft.com/office/powerpoint/2010/main" val="322947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GB" dirty="0"/>
              <a:t>Welcome</a:t>
            </a:r>
          </a:p>
          <a:p>
            <a:r>
              <a:rPr lang="en-GB" dirty="0"/>
              <a:t>Housekeeping</a:t>
            </a:r>
          </a:p>
          <a:p>
            <a:r>
              <a:rPr lang="en-GB" dirty="0"/>
              <a:t>Structure of course</a:t>
            </a:r>
          </a:p>
          <a:p>
            <a:pPr marL="0" indent="0">
              <a:buNone/>
            </a:pPr>
            <a:endParaRPr lang="en-GB" dirty="0"/>
          </a:p>
        </p:txBody>
      </p:sp>
      <p:pic>
        <p:nvPicPr>
          <p:cNvPr id="3074" name="Picture 2" descr="\\sol\Groups$\Development Team\Recreational courses\BHS Challenge\Challenge Awards\EHKC Challenge Award\Spare pictures\Chestnut hor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443" r="14051"/>
          <a:stretch/>
        </p:blipFill>
        <p:spPr bwMode="auto">
          <a:xfrm>
            <a:off x="6456040" y="1268761"/>
            <a:ext cx="3735952" cy="493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5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Basic Horse Knowledge part two</a:t>
            </a:r>
            <a:br>
              <a:rPr lang="en-GB" dirty="0"/>
            </a:br>
            <a:r>
              <a:rPr lang="en-GB" dirty="0"/>
              <a:t>Content </a:t>
            </a:r>
          </a:p>
        </p:txBody>
      </p:sp>
      <p:sp>
        <p:nvSpPr>
          <p:cNvPr id="3" name="Content Placeholder 2"/>
          <p:cNvSpPr>
            <a:spLocks noGrp="1"/>
          </p:cNvSpPr>
          <p:nvPr>
            <p:ph idx="1"/>
          </p:nvPr>
        </p:nvSpPr>
        <p:spPr/>
        <p:txBody>
          <a:bodyPr>
            <a:normAutofit lnSpcReduction="10000"/>
          </a:bodyPr>
          <a:lstStyle/>
          <a:p>
            <a:pPr lvl="0"/>
            <a:r>
              <a:rPr lang="en-GB" dirty="0"/>
              <a:t>Horse behaviour</a:t>
            </a:r>
          </a:p>
          <a:p>
            <a:pPr lvl="0"/>
            <a:r>
              <a:rPr lang="en-GB" dirty="0"/>
              <a:t>Passports and microchips</a:t>
            </a:r>
          </a:p>
          <a:p>
            <a:pPr lvl="0"/>
            <a:r>
              <a:rPr lang="en-GB" dirty="0"/>
              <a:t>Signs of good health</a:t>
            </a:r>
          </a:p>
          <a:p>
            <a:pPr lvl="0"/>
            <a:r>
              <a:rPr lang="en-GB" dirty="0"/>
              <a:t>Disease prevention</a:t>
            </a:r>
          </a:p>
          <a:p>
            <a:pPr lvl="0"/>
            <a:r>
              <a:rPr lang="en-GB" dirty="0"/>
              <a:t>Feeding</a:t>
            </a:r>
          </a:p>
          <a:p>
            <a:pPr lvl="0"/>
            <a:r>
              <a:rPr lang="en-GB" dirty="0"/>
              <a:t>Field checks</a:t>
            </a:r>
          </a:p>
          <a:p>
            <a:pPr lvl="0"/>
            <a:r>
              <a:rPr lang="en-GB" dirty="0"/>
              <a:t>Poisonous plants</a:t>
            </a:r>
          </a:p>
          <a:p>
            <a:pPr lvl="0"/>
            <a:r>
              <a:rPr lang="en-GB" dirty="0"/>
              <a:t>Parts of the saddle and bridle</a:t>
            </a:r>
          </a:p>
          <a:p>
            <a:pPr marL="0" indent="0">
              <a:buNone/>
            </a:pPr>
            <a:endParaRPr lang="en-GB" dirty="0"/>
          </a:p>
        </p:txBody>
      </p:sp>
    </p:spTree>
    <p:extLst>
      <p:ext uri="{BB962C8B-B14F-4D97-AF65-F5344CB8AC3E}">
        <p14:creationId xmlns:p14="http://schemas.microsoft.com/office/powerpoint/2010/main" val="72098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Horse Knowledge</a:t>
            </a:r>
            <a:br>
              <a:rPr lang="en-GB" dirty="0"/>
            </a:br>
            <a:r>
              <a:rPr lang="en-GB" dirty="0"/>
              <a:t>Horse Behaviour</a:t>
            </a:r>
          </a:p>
        </p:txBody>
      </p:sp>
      <p:pic>
        <p:nvPicPr>
          <p:cNvPr id="1026" name="Picture 2" descr="\\sol\Groups$\Development Team\Recreational courses\BHS Challenge\Challenge Awards\EHKC Challenge Award\Basic horse knowledge part two\BHS_SHETLAND-675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05214" y="1600201"/>
            <a:ext cx="678157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Body language</a:t>
            </a:r>
          </a:p>
        </p:txBody>
      </p:sp>
      <p:sp>
        <p:nvSpPr>
          <p:cNvPr id="3" name="Content Placeholder 2"/>
          <p:cNvSpPr>
            <a:spLocks noGrp="1"/>
          </p:cNvSpPr>
          <p:nvPr>
            <p:ph idx="1"/>
          </p:nvPr>
        </p:nvSpPr>
        <p:spPr/>
        <p:txBody>
          <a:bodyPr/>
          <a:lstStyle/>
          <a:p>
            <a:r>
              <a:rPr lang="en-GB" dirty="0"/>
              <a:t>Why is it important to understand horse’s body language and facial expressions?</a:t>
            </a:r>
          </a:p>
        </p:txBody>
      </p:sp>
    </p:spTree>
    <p:extLst>
      <p:ext uri="{BB962C8B-B14F-4D97-AF65-F5344CB8AC3E}">
        <p14:creationId xmlns:p14="http://schemas.microsoft.com/office/powerpoint/2010/main" val="83186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Ears!</a:t>
            </a:r>
          </a:p>
        </p:txBody>
      </p:sp>
      <p:pic>
        <p:nvPicPr>
          <p:cNvPr id="1026" name="Picture 2" descr="\\sol\Groups$\Development Team\Recreational courses\BHS Challenge\Challenge Awards\EHKC Challenge Award\Spare pictures\IMG_42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838" y="1417638"/>
            <a:ext cx="2457467" cy="3686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ol\Groups$\Development Team\Recreational courses\BHS Challenge\Challenge Awards\EHKC Challenge Award\Spare pictures\IMG_42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349" y="1326976"/>
            <a:ext cx="2802699" cy="420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50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Groups$\Development Team\Recreational courses\BHS Challenge\Challenge Awards\EHKC Challenge Award\Horse knowledge part two\2. A happy horse watching someone approach.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8598" t="9755" r="18818" b="10261"/>
          <a:stretch/>
        </p:blipFill>
        <p:spPr bwMode="auto">
          <a:xfrm>
            <a:off x="1775521" y="332657"/>
            <a:ext cx="3569919" cy="36200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ol\Groups$\Development Team\Recreational courses\BHS Challenge\Challenge Awards\EHKC Challenge Award\Horse knowledge part two\3. A horse can pick up sounds from all around by moving his ear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195" r="11812" b="8881"/>
          <a:stretch/>
        </p:blipFill>
        <p:spPr bwMode="auto">
          <a:xfrm>
            <a:off x="5951984" y="188640"/>
            <a:ext cx="3995736" cy="515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6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Groups$\Development Team\Recreational courses\BHS Challenge\Challenge Awards\EHKC Challenge Award\Horse knowledge part two\4. Caption - A horse may pull faces to warn you not to get too close.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283" t="3944" r="17896" b="10815"/>
          <a:stretch/>
        </p:blipFill>
        <p:spPr bwMode="auto">
          <a:xfrm>
            <a:off x="1775520" y="260649"/>
            <a:ext cx="4672208" cy="38580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ol\Groups$\Development Team\Recreational courses\BHS Challenge\Challenge Awards\EHKC Challenge Award\Horse knowledge part two\6. Caption - This horse is focussed on something in the distanc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34" r="11638"/>
          <a:stretch/>
        </p:blipFill>
        <p:spPr bwMode="auto">
          <a:xfrm>
            <a:off x="6060708" y="2348880"/>
            <a:ext cx="419317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2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l\Groups$\Development Team\Recreational courses\BHS Challenge\Challenge Awards\EHKC Challenge Award\Horse knowledge part two\7. Pony resting a leg.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4390" t="11970" r="46680" b="11645"/>
          <a:stretch/>
        </p:blipFill>
        <p:spPr bwMode="auto">
          <a:xfrm>
            <a:off x="7464153" y="1844825"/>
            <a:ext cx="2642991" cy="34571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ol\Groups$\Development Team\Recreational courses\BHS Challenge\Challenge Awards\EHKC Challenge Award\Horse knowledge part two\4. Lying dow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54" t="17201" r="9382" b="3509"/>
          <a:stretch/>
        </p:blipFill>
        <p:spPr bwMode="auto">
          <a:xfrm>
            <a:off x="1703513" y="1196753"/>
            <a:ext cx="5285983" cy="341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80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797</Words>
  <Application>Microsoft Office PowerPoint</Application>
  <PresentationFormat>Widescreen</PresentationFormat>
  <Paragraphs>74</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3_Office Theme</vt:lpstr>
      <vt:lpstr>Horse Knowledge  Part Two </vt:lpstr>
      <vt:lpstr>Introduction</vt:lpstr>
      <vt:lpstr>Basic Horse Knowledge part two Content </vt:lpstr>
      <vt:lpstr>Horse Knowledge Horse Behaviour</vt:lpstr>
      <vt:lpstr>Body language</vt:lpstr>
      <vt:lpstr>Ears!</vt:lpstr>
      <vt:lpstr>PowerPoint Presentation</vt:lpstr>
      <vt:lpstr>PowerPoint Presentation</vt:lpstr>
      <vt:lpstr>PowerPoint Presentation</vt:lpstr>
      <vt:lpstr>Tail Swishing</vt:lpstr>
      <vt:lpstr>PowerPoint Presentation</vt:lpstr>
      <vt:lpstr>Quick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Knowledge  Part Two </dc:title>
  <dc:creator>Janice Wyatt</dc:creator>
  <cp:lastModifiedBy>Janice Wyatt</cp:lastModifiedBy>
  <cp:revision>2</cp:revision>
  <dcterms:created xsi:type="dcterms:W3CDTF">2020-02-04T12:10:37Z</dcterms:created>
  <dcterms:modified xsi:type="dcterms:W3CDTF">2020-02-04T12:23:00Z</dcterms:modified>
</cp:coreProperties>
</file>